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6" r:id="rId7"/>
    <p:sldId id="267" r:id="rId8"/>
    <p:sldId id="264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B54793-D988-4463-9AC3-3DE07C208BA1}" v="18" dt="2024-03-30T18:57:28.32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rid SOUIAH" userId="e96cfee1-1cd4-4f8a-82b3-26e9f5ce4189" providerId="ADAL" clId="{AFB54793-D988-4463-9AC3-3DE07C208BA1}"/>
    <pc:docChg chg="undo custSel delSld modSld sldOrd modMainMaster">
      <pc:chgData name="Farid SOUIAH" userId="e96cfee1-1cd4-4f8a-82b3-26e9f5ce4189" providerId="ADAL" clId="{AFB54793-D988-4463-9AC3-3DE07C208BA1}" dt="2024-03-30T18:57:28.325" v="71"/>
      <pc:docMkLst>
        <pc:docMk/>
      </pc:docMkLst>
      <pc:sldChg chg="modSp mod">
        <pc:chgData name="Farid SOUIAH" userId="e96cfee1-1cd4-4f8a-82b3-26e9f5ce4189" providerId="ADAL" clId="{AFB54793-D988-4463-9AC3-3DE07C208BA1}" dt="2024-03-30T17:04:10.317" v="0" actId="20577"/>
        <pc:sldMkLst>
          <pc:docMk/>
          <pc:sldMk cId="0" sldId="256"/>
        </pc:sldMkLst>
        <pc:spChg chg="mod">
          <ac:chgData name="Farid SOUIAH" userId="e96cfee1-1cd4-4f8a-82b3-26e9f5ce4189" providerId="ADAL" clId="{AFB54793-D988-4463-9AC3-3DE07C208BA1}" dt="2024-03-30T17:04:10.317" v="0" actId="20577"/>
          <ac:spMkLst>
            <pc:docMk/>
            <pc:sldMk cId="0" sldId="256"/>
            <ac:spMk id="4" creationId="{00000000-0000-0000-0000-000000000000}"/>
          </ac:spMkLst>
        </pc:spChg>
      </pc:sldChg>
      <pc:sldChg chg="delSp modSp mod">
        <pc:chgData name="Farid SOUIAH" userId="e96cfee1-1cd4-4f8a-82b3-26e9f5ce4189" providerId="ADAL" clId="{AFB54793-D988-4463-9AC3-3DE07C208BA1}" dt="2024-03-30T18:57:28.325" v="71"/>
        <pc:sldMkLst>
          <pc:docMk/>
          <pc:sldMk cId="0" sldId="257"/>
        </pc:sldMkLst>
        <pc:spChg chg="mod">
          <ac:chgData name="Farid SOUIAH" userId="e96cfee1-1cd4-4f8a-82b3-26e9f5ce4189" providerId="ADAL" clId="{AFB54793-D988-4463-9AC3-3DE07C208BA1}" dt="2024-03-30T18:52:50.395" v="44" actId="20577"/>
          <ac:spMkLst>
            <pc:docMk/>
            <pc:sldMk cId="0" sldId="257"/>
            <ac:spMk id="4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3:16.194" v="47" actId="1076"/>
          <ac:spMkLst>
            <pc:docMk/>
            <pc:sldMk cId="0" sldId="257"/>
            <ac:spMk id="6" creationId="{00000000-0000-0000-0000-000000000000}"/>
          </ac:spMkLst>
        </pc:spChg>
        <pc:spChg chg="del">
          <ac:chgData name="Farid SOUIAH" userId="e96cfee1-1cd4-4f8a-82b3-26e9f5ce4189" providerId="ADAL" clId="{AFB54793-D988-4463-9AC3-3DE07C208BA1}" dt="2024-03-30T18:52:59.678" v="45" actId="478"/>
          <ac:spMkLst>
            <pc:docMk/>
            <pc:sldMk cId="0" sldId="257"/>
            <ac:spMk id="9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2:35.390" v="39" actId="20577"/>
          <ac:spMkLst>
            <pc:docMk/>
            <pc:sldMk cId="0" sldId="257"/>
            <ac:spMk id="11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2:38.671" v="40" actId="20577"/>
          <ac:spMkLst>
            <pc:docMk/>
            <pc:sldMk cId="0" sldId="257"/>
            <ac:spMk id="12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2:41.362" v="41" actId="20577"/>
          <ac:spMkLst>
            <pc:docMk/>
            <pc:sldMk cId="0" sldId="257"/>
            <ac:spMk id="14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2:44.762" v="42" actId="20577"/>
          <ac:spMkLst>
            <pc:docMk/>
            <pc:sldMk cId="0" sldId="257"/>
            <ac:spMk id="15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2:47.839" v="43" actId="20577"/>
          <ac:spMkLst>
            <pc:docMk/>
            <pc:sldMk cId="0" sldId="257"/>
            <ac:spMk id="16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57"/>
            <ac:spMk id="18" creationId="{00000000-0000-0000-0000-000000000000}"/>
          </ac:spMkLst>
        </pc:spChg>
      </pc:sldChg>
      <pc:sldChg chg="del">
        <pc:chgData name="Farid SOUIAH" userId="e96cfee1-1cd4-4f8a-82b3-26e9f5ce4189" providerId="ADAL" clId="{AFB54793-D988-4463-9AC3-3DE07C208BA1}" dt="2024-03-30T18:53:30.948" v="48" actId="47"/>
        <pc:sldMkLst>
          <pc:docMk/>
          <pc:sldMk cId="0" sldId="258"/>
        </pc:sldMkLst>
      </pc:sldChg>
      <pc:sldChg chg="del">
        <pc:chgData name="Farid SOUIAH" userId="e96cfee1-1cd4-4f8a-82b3-26e9f5ce4189" providerId="ADAL" clId="{AFB54793-D988-4463-9AC3-3DE07C208BA1}" dt="2024-03-30T18:53:32.504" v="49" actId="47"/>
        <pc:sldMkLst>
          <pc:docMk/>
          <pc:sldMk cId="0" sldId="259"/>
        </pc:sldMkLst>
      </pc:sldChg>
      <pc:sldChg chg="del">
        <pc:chgData name="Farid SOUIAH" userId="e96cfee1-1cd4-4f8a-82b3-26e9f5ce4189" providerId="ADAL" clId="{AFB54793-D988-4463-9AC3-3DE07C208BA1}" dt="2024-03-30T18:53:34.427" v="50" actId="47"/>
        <pc:sldMkLst>
          <pc:docMk/>
          <pc:sldMk cId="0" sldId="260"/>
        </pc:sldMkLst>
      </pc:sldChg>
      <pc:sldChg chg="modSp mod">
        <pc:chgData name="Farid SOUIAH" userId="e96cfee1-1cd4-4f8a-82b3-26e9f5ce4189" providerId="ADAL" clId="{AFB54793-D988-4463-9AC3-3DE07C208BA1}" dt="2024-03-30T18:57:28.325" v="71"/>
        <pc:sldMkLst>
          <pc:docMk/>
          <pc:sldMk cId="0" sldId="261"/>
        </pc:sldMkLst>
        <pc:spChg chg="mod">
          <ac:chgData name="Farid SOUIAH" userId="e96cfee1-1cd4-4f8a-82b3-26e9f5ce4189" providerId="ADAL" clId="{AFB54793-D988-4463-9AC3-3DE07C208BA1}" dt="2024-03-30T18:53:38.241" v="51" actId="20577"/>
          <ac:spMkLst>
            <pc:docMk/>
            <pc:sldMk cId="0" sldId="261"/>
            <ac:spMk id="2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61"/>
            <ac:spMk id="5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62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62"/>
            <ac:spMk id="13" creationId="{00000000-0000-0000-0000-000000000000}"/>
          </ac:spMkLst>
        </pc:spChg>
      </pc:sldChg>
      <pc:sldChg chg="modSp mod">
        <pc:chgData name="Farid SOUIAH" userId="e96cfee1-1cd4-4f8a-82b3-26e9f5ce4189" providerId="ADAL" clId="{AFB54793-D988-4463-9AC3-3DE07C208BA1}" dt="2024-03-30T18:57:28.325" v="71"/>
        <pc:sldMkLst>
          <pc:docMk/>
          <pc:sldMk cId="0" sldId="263"/>
        </pc:sldMkLst>
        <pc:spChg chg="mod">
          <ac:chgData name="Farid SOUIAH" userId="e96cfee1-1cd4-4f8a-82b3-26e9f5ce4189" providerId="ADAL" clId="{AFB54793-D988-4463-9AC3-3DE07C208BA1}" dt="2024-03-30T18:53:48.283" v="52" actId="20577"/>
          <ac:spMkLst>
            <pc:docMk/>
            <pc:sldMk cId="0" sldId="263"/>
            <ac:spMk id="2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63"/>
            <ac:spMk id="5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64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64"/>
            <ac:spMk id="25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65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65"/>
            <ac:spMk id="27" creationId="{00000000-0000-0000-0000-000000000000}"/>
          </ac:spMkLst>
        </pc:spChg>
      </pc:sldChg>
      <pc:sldChg chg="modSp ord">
        <pc:chgData name="Farid SOUIAH" userId="e96cfee1-1cd4-4f8a-82b3-26e9f5ce4189" providerId="ADAL" clId="{AFB54793-D988-4463-9AC3-3DE07C208BA1}" dt="2024-03-30T18:57:28.325" v="71"/>
        <pc:sldMkLst>
          <pc:docMk/>
          <pc:sldMk cId="0" sldId="266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66"/>
            <ac:spMk id="23" creationId="{00000000-0000-0000-0000-000000000000}"/>
          </ac:spMkLst>
        </pc:spChg>
      </pc:sldChg>
      <pc:sldChg chg="modSp ord">
        <pc:chgData name="Farid SOUIAH" userId="e96cfee1-1cd4-4f8a-82b3-26e9f5ce4189" providerId="ADAL" clId="{AFB54793-D988-4463-9AC3-3DE07C208BA1}" dt="2024-03-30T18:57:28.325" v="71"/>
        <pc:sldMkLst>
          <pc:docMk/>
          <pc:sldMk cId="0" sldId="267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67"/>
            <ac:spMk id="24" creationId="{00000000-0000-0000-0000-000000000000}"/>
          </ac:spMkLst>
        </pc:spChg>
      </pc:sldChg>
      <pc:sldChg chg="modSp mod">
        <pc:chgData name="Farid SOUIAH" userId="e96cfee1-1cd4-4f8a-82b3-26e9f5ce4189" providerId="ADAL" clId="{AFB54793-D988-4463-9AC3-3DE07C208BA1}" dt="2024-03-30T18:57:28.325" v="71"/>
        <pc:sldMkLst>
          <pc:docMk/>
          <pc:sldMk cId="0" sldId="268"/>
        </pc:sldMkLst>
        <pc:spChg chg="mod">
          <ac:chgData name="Farid SOUIAH" userId="e96cfee1-1cd4-4f8a-82b3-26e9f5ce4189" providerId="ADAL" clId="{AFB54793-D988-4463-9AC3-3DE07C208BA1}" dt="2024-03-30T18:54:12.486" v="53" actId="20577"/>
          <ac:spMkLst>
            <pc:docMk/>
            <pc:sldMk cId="0" sldId="268"/>
            <ac:spMk id="2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68"/>
            <ac:spMk id="5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69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69"/>
            <ac:spMk id="35" creationId="{00000000-0000-0000-0000-000000000000}"/>
          </ac:spMkLst>
        </pc:spChg>
      </pc:sldChg>
      <pc:sldChg chg="addSp modSp mod">
        <pc:chgData name="Farid SOUIAH" userId="e96cfee1-1cd4-4f8a-82b3-26e9f5ce4189" providerId="ADAL" clId="{AFB54793-D988-4463-9AC3-3DE07C208BA1}" dt="2024-03-30T18:57:28.325" v="71"/>
        <pc:sldMkLst>
          <pc:docMk/>
          <pc:sldMk cId="0" sldId="270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70"/>
            <ac:spMk id="30" creationId="{00000000-0000-0000-0000-000000000000}"/>
          </ac:spMkLst>
        </pc:spChg>
        <pc:picChg chg="add mod">
          <ac:chgData name="Farid SOUIAH" userId="e96cfee1-1cd4-4f8a-82b3-26e9f5ce4189" providerId="ADAL" clId="{AFB54793-D988-4463-9AC3-3DE07C208BA1}" dt="2024-03-30T18:47:33.596" v="11" actId="1076"/>
          <ac:picMkLst>
            <pc:docMk/>
            <pc:sldMk cId="0" sldId="270"/>
            <ac:picMk id="32" creationId="{4F1D58DB-B1CE-DF44-26F4-33BEDFDBBA51}"/>
          </ac:picMkLst>
        </pc:picChg>
        <pc:picChg chg="add mod">
          <ac:chgData name="Farid SOUIAH" userId="e96cfee1-1cd4-4f8a-82b3-26e9f5ce4189" providerId="ADAL" clId="{AFB54793-D988-4463-9AC3-3DE07C208BA1}" dt="2024-03-30T18:47:58.865" v="15" actId="1076"/>
          <ac:picMkLst>
            <pc:docMk/>
            <pc:sldMk cId="0" sldId="270"/>
            <ac:picMk id="33" creationId="{6F4B2B2F-3FB1-7742-8661-E1EE32F39485}"/>
          </ac:picMkLst>
        </pc:picChg>
        <pc:picChg chg="add mod">
          <ac:chgData name="Farid SOUIAH" userId="e96cfee1-1cd4-4f8a-82b3-26e9f5ce4189" providerId="ADAL" clId="{AFB54793-D988-4463-9AC3-3DE07C208BA1}" dt="2024-03-30T18:48:08.590" v="17" actId="1076"/>
          <ac:picMkLst>
            <pc:docMk/>
            <pc:sldMk cId="0" sldId="270"/>
            <ac:picMk id="34" creationId="{173E3473-7853-3ED2-FEAD-A4E97AB50C3E}"/>
          </ac:picMkLst>
        </pc:picChg>
        <pc:picChg chg="add mod">
          <ac:chgData name="Farid SOUIAH" userId="e96cfee1-1cd4-4f8a-82b3-26e9f5ce4189" providerId="ADAL" clId="{AFB54793-D988-4463-9AC3-3DE07C208BA1}" dt="2024-03-30T18:48:23.748" v="20" actId="1076"/>
          <ac:picMkLst>
            <pc:docMk/>
            <pc:sldMk cId="0" sldId="270"/>
            <ac:picMk id="35" creationId="{7F7D4A05-4FCD-12FA-F956-2EBC6279A900}"/>
          </ac:picMkLst>
        </pc:picChg>
      </pc:sldChg>
      <pc:sldChg chg="addSp modSp mod">
        <pc:chgData name="Farid SOUIAH" userId="e96cfee1-1cd4-4f8a-82b3-26e9f5ce4189" providerId="ADAL" clId="{AFB54793-D988-4463-9AC3-3DE07C208BA1}" dt="2024-03-30T18:57:28.325" v="71"/>
        <pc:sldMkLst>
          <pc:docMk/>
          <pc:sldMk cId="0" sldId="271"/>
        </pc:sldMkLst>
        <pc:spChg chg="mod">
          <ac:chgData name="Farid SOUIAH" userId="e96cfee1-1cd4-4f8a-82b3-26e9f5ce4189" providerId="ADAL" clId="{AFB54793-D988-4463-9AC3-3DE07C208BA1}" dt="2024-03-30T18:46:09.199" v="6" actId="14100"/>
          <ac:spMkLst>
            <pc:docMk/>
            <pc:sldMk cId="0" sldId="271"/>
            <ac:spMk id="19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71"/>
            <ac:spMk id="25" creationId="{00000000-0000-0000-0000-000000000000}"/>
          </ac:spMkLst>
        </pc:spChg>
        <pc:picChg chg="add mod">
          <ac:chgData name="Farid SOUIAH" userId="e96cfee1-1cd4-4f8a-82b3-26e9f5ce4189" providerId="ADAL" clId="{AFB54793-D988-4463-9AC3-3DE07C208BA1}" dt="2024-03-30T18:49:05.548" v="22" actId="1076"/>
          <ac:picMkLst>
            <pc:docMk/>
            <pc:sldMk cId="0" sldId="271"/>
            <ac:picMk id="26" creationId="{BE517290-3D1F-3E9F-DECD-2799FE6618D5}"/>
          </ac:picMkLst>
        </pc:picChg>
        <pc:picChg chg="add mod">
          <ac:chgData name="Farid SOUIAH" userId="e96cfee1-1cd4-4f8a-82b3-26e9f5ce4189" providerId="ADAL" clId="{AFB54793-D988-4463-9AC3-3DE07C208BA1}" dt="2024-03-30T18:49:23.196" v="24" actId="1076"/>
          <ac:picMkLst>
            <pc:docMk/>
            <pc:sldMk cId="0" sldId="271"/>
            <ac:picMk id="27" creationId="{CFD65118-8943-CAEA-4723-58D0043126AE}"/>
          </ac:picMkLst>
        </pc:picChg>
        <pc:picChg chg="add mod">
          <ac:chgData name="Farid SOUIAH" userId="e96cfee1-1cd4-4f8a-82b3-26e9f5ce4189" providerId="ADAL" clId="{AFB54793-D988-4463-9AC3-3DE07C208BA1}" dt="2024-03-30T18:49:32.202" v="26" actId="1076"/>
          <ac:picMkLst>
            <pc:docMk/>
            <pc:sldMk cId="0" sldId="271"/>
            <ac:picMk id="28" creationId="{3149E17D-58FF-E72F-8202-B1FF17CD3BC6}"/>
          </ac:picMkLst>
        </pc:picChg>
        <pc:picChg chg="add mod">
          <ac:chgData name="Farid SOUIAH" userId="e96cfee1-1cd4-4f8a-82b3-26e9f5ce4189" providerId="ADAL" clId="{AFB54793-D988-4463-9AC3-3DE07C208BA1}" dt="2024-03-30T18:49:53.104" v="30" actId="14100"/>
          <ac:picMkLst>
            <pc:docMk/>
            <pc:sldMk cId="0" sldId="271"/>
            <ac:picMk id="29" creationId="{760A4A0A-D9A9-9DF1-440A-D552B4A9CF4B}"/>
          </ac:picMkLst>
        </pc:picChg>
      </pc:sldChg>
      <pc:sldChg chg="addSp modSp mod">
        <pc:chgData name="Farid SOUIAH" userId="e96cfee1-1cd4-4f8a-82b3-26e9f5ce4189" providerId="ADAL" clId="{AFB54793-D988-4463-9AC3-3DE07C208BA1}" dt="2024-03-30T18:57:28.325" v="71"/>
        <pc:sldMkLst>
          <pc:docMk/>
          <pc:sldMk cId="0" sldId="272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72"/>
            <ac:spMk id="28" creationId="{00000000-0000-0000-0000-000000000000}"/>
          </ac:spMkLst>
        </pc:spChg>
        <pc:picChg chg="add mod">
          <ac:chgData name="Farid SOUIAH" userId="e96cfee1-1cd4-4f8a-82b3-26e9f5ce4189" providerId="ADAL" clId="{AFB54793-D988-4463-9AC3-3DE07C208BA1}" dt="2024-03-30T18:50:15.666" v="32" actId="1076"/>
          <ac:picMkLst>
            <pc:docMk/>
            <pc:sldMk cId="0" sldId="272"/>
            <ac:picMk id="29" creationId="{34B66214-8EE9-4E60-05CA-160CA776DDB5}"/>
          </ac:picMkLst>
        </pc:picChg>
        <pc:picChg chg="add mod">
          <ac:chgData name="Farid SOUIAH" userId="e96cfee1-1cd4-4f8a-82b3-26e9f5ce4189" providerId="ADAL" clId="{AFB54793-D988-4463-9AC3-3DE07C208BA1}" dt="2024-03-30T18:50:29.557" v="34" actId="1076"/>
          <ac:picMkLst>
            <pc:docMk/>
            <pc:sldMk cId="0" sldId="272"/>
            <ac:picMk id="30" creationId="{454EA909-9ABC-FA70-A266-8D0BAC18C1E1}"/>
          </ac:picMkLst>
        </pc:picChg>
        <pc:picChg chg="add mod">
          <ac:chgData name="Farid SOUIAH" userId="e96cfee1-1cd4-4f8a-82b3-26e9f5ce4189" providerId="ADAL" clId="{AFB54793-D988-4463-9AC3-3DE07C208BA1}" dt="2024-03-30T18:50:36.213" v="36" actId="1076"/>
          <ac:picMkLst>
            <pc:docMk/>
            <pc:sldMk cId="0" sldId="272"/>
            <ac:picMk id="31" creationId="{067E4AFE-2FA0-5549-BF59-E575BE8A6DDD}"/>
          </ac:picMkLst>
        </pc:picChg>
        <pc:picChg chg="add mod">
          <ac:chgData name="Farid SOUIAH" userId="e96cfee1-1cd4-4f8a-82b3-26e9f5ce4189" providerId="ADAL" clId="{AFB54793-D988-4463-9AC3-3DE07C208BA1}" dt="2024-03-30T18:50:46.407" v="38" actId="1076"/>
          <ac:picMkLst>
            <pc:docMk/>
            <pc:sldMk cId="0" sldId="272"/>
            <ac:picMk id="32" creationId="{48E38872-87A0-9FBB-EAF4-294A815362AB}"/>
          </ac:picMkLst>
        </pc:picChg>
      </pc:sldChg>
      <pc:sldChg chg="modSp mod">
        <pc:chgData name="Farid SOUIAH" userId="e96cfee1-1cd4-4f8a-82b3-26e9f5ce4189" providerId="ADAL" clId="{AFB54793-D988-4463-9AC3-3DE07C208BA1}" dt="2024-03-30T18:57:28.325" v="71"/>
        <pc:sldMkLst>
          <pc:docMk/>
          <pc:sldMk cId="0" sldId="273"/>
        </pc:sldMkLst>
        <pc:spChg chg="mod">
          <ac:chgData name="Farid SOUIAH" userId="e96cfee1-1cd4-4f8a-82b3-26e9f5ce4189" providerId="ADAL" clId="{AFB54793-D988-4463-9AC3-3DE07C208BA1}" dt="2024-03-30T18:54:19.903" v="54" actId="20577"/>
          <ac:spMkLst>
            <pc:docMk/>
            <pc:sldMk cId="0" sldId="273"/>
            <ac:spMk id="2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73"/>
            <ac:spMk id="5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74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74"/>
            <ac:spMk id="6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75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75"/>
            <ac:spMk id="19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76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76"/>
            <ac:spMk id="15" creationId="{00000000-0000-0000-0000-000000000000}"/>
          </ac:spMkLst>
        </pc:spChg>
      </pc:sldChg>
      <pc:sldChg chg="modSp mod">
        <pc:chgData name="Farid SOUIAH" userId="e96cfee1-1cd4-4f8a-82b3-26e9f5ce4189" providerId="ADAL" clId="{AFB54793-D988-4463-9AC3-3DE07C208BA1}" dt="2024-03-30T18:57:28.325" v="71"/>
        <pc:sldMkLst>
          <pc:docMk/>
          <pc:sldMk cId="0" sldId="277"/>
        </pc:sldMkLst>
        <pc:spChg chg="mod">
          <ac:chgData name="Farid SOUIAH" userId="e96cfee1-1cd4-4f8a-82b3-26e9f5ce4189" providerId="ADAL" clId="{AFB54793-D988-4463-9AC3-3DE07C208BA1}" dt="2024-03-30T18:54:24.878" v="55" actId="20577"/>
          <ac:spMkLst>
            <pc:docMk/>
            <pc:sldMk cId="0" sldId="277"/>
            <ac:spMk id="2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77"/>
            <ac:spMk id="5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78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78"/>
            <ac:spMk id="38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79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79"/>
            <ac:spMk id="13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80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80"/>
            <ac:spMk id="14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81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81"/>
            <ac:spMk id="21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82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82"/>
            <ac:spMk id="20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83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83"/>
            <ac:spMk id="23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84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84"/>
            <ac:spMk id="23" creationId="{00000000-0000-0000-0000-000000000000}"/>
          </ac:spMkLst>
        </pc:spChg>
      </pc:sldChg>
      <pc:sldChg chg="modSp mod">
        <pc:chgData name="Farid SOUIAH" userId="e96cfee1-1cd4-4f8a-82b3-26e9f5ce4189" providerId="ADAL" clId="{AFB54793-D988-4463-9AC3-3DE07C208BA1}" dt="2024-03-30T18:57:28.325" v="71"/>
        <pc:sldMkLst>
          <pc:docMk/>
          <pc:sldMk cId="0" sldId="285"/>
        </pc:sldMkLst>
        <pc:spChg chg="mod">
          <ac:chgData name="Farid SOUIAH" userId="e96cfee1-1cd4-4f8a-82b3-26e9f5ce4189" providerId="ADAL" clId="{AFB54793-D988-4463-9AC3-3DE07C208BA1}" dt="2024-03-30T18:54:30.406" v="56" actId="20577"/>
          <ac:spMkLst>
            <pc:docMk/>
            <pc:sldMk cId="0" sldId="285"/>
            <ac:spMk id="2" creationId="{00000000-0000-0000-0000-000000000000}"/>
          </ac:spMkLst>
        </pc:spChg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85"/>
            <ac:spMk id="4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86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86"/>
            <ac:spMk id="12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87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87"/>
            <ac:spMk id="21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88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88"/>
            <ac:spMk id="21" creationId="{00000000-0000-0000-0000-000000000000}"/>
          </ac:spMkLst>
        </pc:spChg>
      </pc:sldChg>
      <pc:sldChg chg="modSp">
        <pc:chgData name="Farid SOUIAH" userId="e96cfee1-1cd4-4f8a-82b3-26e9f5ce4189" providerId="ADAL" clId="{AFB54793-D988-4463-9AC3-3DE07C208BA1}" dt="2024-03-30T18:57:28.325" v="71"/>
        <pc:sldMkLst>
          <pc:docMk/>
          <pc:sldMk cId="0" sldId="289"/>
        </pc:sld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k cId="0" sldId="289"/>
            <ac:spMk id="5" creationId="{00000000-0000-0000-0000-000000000000}"/>
          </ac:spMkLst>
        </pc:spChg>
      </pc:sldChg>
      <pc:sldMasterChg chg="modSp modSldLayout">
        <pc:chgData name="Farid SOUIAH" userId="e96cfee1-1cd4-4f8a-82b3-26e9f5ce4189" providerId="ADAL" clId="{AFB54793-D988-4463-9AC3-3DE07C208BA1}" dt="2024-03-30T18:57:28.325" v="71"/>
        <pc:sldMasterMkLst>
          <pc:docMk/>
          <pc:sldMasterMk cId="0" sldId="2147483648"/>
        </pc:sldMasterMkLst>
        <pc:spChg chg="mod">
          <ac:chgData name="Farid SOUIAH" userId="e96cfee1-1cd4-4f8a-82b3-26e9f5ce4189" providerId="ADAL" clId="{AFB54793-D988-4463-9AC3-3DE07C208BA1}" dt="2024-03-30T18:57:28.325" v="71"/>
          <ac:spMkLst>
            <pc:docMk/>
            <pc:sldMasterMk cId="0" sldId="2147483648"/>
            <ac:spMk id="5" creationId="{00000000-0000-0000-0000-000000000000}"/>
          </ac:spMkLst>
        </pc:spChg>
        <pc:sldLayoutChg chg="modSp">
          <pc:chgData name="Farid SOUIAH" userId="e96cfee1-1cd4-4f8a-82b3-26e9f5ce4189" providerId="ADAL" clId="{AFB54793-D988-4463-9AC3-3DE07C208BA1}" dt="2024-03-30T18:57:28.325" v="71"/>
          <pc:sldLayoutMkLst>
            <pc:docMk/>
            <pc:sldMasterMk cId="0" sldId="2147483648"/>
            <pc:sldLayoutMk cId="0" sldId="2147483661"/>
          </pc:sldLayoutMkLst>
          <pc:spChg chg="mod">
            <ac:chgData name="Farid SOUIAH" userId="e96cfee1-1cd4-4f8a-82b3-26e9f5ce4189" providerId="ADAL" clId="{AFB54793-D988-4463-9AC3-3DE07C208BA1}" dt="2024-03-30T18:57:28.325" v="71"/>
            <ac:spMkLst>
              <pc:docMk/>
              <pc:sldMasterMk cId="0" sldId="2147483648"/>
              <pc:sldLayoutMk cId="0" sldId="2147483661"/>
              <ac:spMk id="5" creationId="{00000000-0000-0000-0000-000000000000}"/>
            </ac:spMkLst>
          </pc:spChg>
        </pc:sldLayoutChg>
        <pc:sldLayoutChg chg="modSp">
          <pc:chgData name="Farid SOUIAH" userId="e96cfee1-1cd4-4f8a-82b3-26e9f5ce4189" providerId="ADAL" clId="{AFB54793-D988-4463-9AC3-3DE07C208BA1}" dt="2024-03-30T18:57:28.325" v="71"/>
          <pc:sldLayoutMkLst>
            <pc:docMk/>
            <pc:sldMasterMk cId="0" sldId="2147483648"/>
            <pc:sldLayoutMk cId="0" sldId="2147483662"/>
          </pc:sldLayoutMkLst>
          <pc:spChg chg="mod">
            <ac:chgData name="Farid SOUIAH" userId="e96cfee1-1cd4-4f8a-82b3-26e9f5ce4189" providerId="ADAL" clId="{AFB54793-D988-4463-9AC3-3DE07C208BA1}" dt="2024-03-30T18:57:28.325" v="71"/>
            <ac:spMkLst>
              <pc:docMk/>
              <pc:sldMasterMk cId="0" sldId="2147483648"/>
              <pc:sldLayoutMk cId="0" sldId="2147483662"/>
              <ac:spMk id="5" creationId="{00000000-0000-0000-0000-000000000000}"/>
            </ac:spMkLst>
          </pc:spChg>
        </pc:sldLayoutChg>
        <pc:sldLayoutChg chg="modSp">
          <pc:chgData name="Farid SOUIAH" userId="e96cfee1-1cd4-4f8a-82b3-26e9f5ce4189" providerId="ADAL" clId="{AFB54793-D988-4463-9AC3-3DE07C208BA1}" dt="2024-03-30T18:57:28.325" v="71"/>
          <pc:sldLayoutMkLst>
            <pc:docMk/>
            <pc:sldMasterMk cId="0" sldId="2147483648"/>
            <pc:sldLayoutMk cId="0" sldId="2147483663"/>
          </pc:sldLayoutMkLst>
          <pc:spChg chg="mod">
            <ac:chgData name="Farid SOUIAH" userId="e96cfee1-1cd4-4f8a-82b3-26e9f5ce4189" providerId="ADAL" clId="{AFB54793-D988-4463-9AC3-3DE07C208BA1}" dt="2024-03-30T18:57:28.325" v="71"/>
            <ac:spMkLst>
              <pc:docMk/>
              <pc:sldMasterMk cId="0" sldId="2147483648"/>
              <pc:sldLayoutMk cId="0" sldId="2147483663"/>
              <ac:spMk id="6" creationId="{00000000-0000-0000-0000-000000000000}"/>
            </ac:spMkLst>
          </pc:spChg>
        </pc:sldLayoutChg>
        <pc:sldLayoutChg chg="modSp mod">
          <pc:chgData name="Farid SOUIAH" userId="e96cfee1-1cd4-4f8a-82b3-26e9f5ce4189" providerId="ADAL" clId="{AFB54793-D988-4463-9AC3-3DE07C208BA1}" dt="2024-03-30T18:55:34.643" v="68" actId="207"/>
          <pc:sldLayoutMkLst>
            <pc:docMk/>
            <pc:sldMasterMk cId="0" sldId="2147483648"/>
            <pc:sldLayoutMk cId="0" sldId="2147483664"/>
          </pc:sldLayoutMkLst>
          <pc:spChg chg="mod">
            <ac:chgData name="Farid SOUIAH" userId="e96cfee1-1cd4-4f8a-82b3-26e9f5ce4189" providerId="ADAL" clId="{AFB54793-D988-4463-9AC3-3DE07C208BA1}" dt="2024-03-30T18:55:23.899" v="67" actId="207"/>
            <ac:spMkLst>
              <pc:docMk/>
              <pc:sldMasterMk cId="0" sldId="2147483648"/>
              <pc:sldLayoutMk cId="0" sldId="2147483664"/>
              <ac:spMk id="4" creationId="{00000000-0000-0000-0000-000000000000}"/>
            </ac:spMkLst>
          </pc:spChg>
          <pc:spChg chg="mod">
            <ac:chgData name="Farid SOUIAH" userId="e96cfee1-1cd4-4f8a-82b3-26e9f5ce4189" providerId="ADAL" clId="{AFB54793-D988-4463-9AC3-3DE07C208BA1}" dt="2024-03-30T18:55:34.643" v="68" actId="207"/>
            <ac:spMkLst>
              <pc:docMk/>
              <pc:sldMasterMk cId="0" sldId="2147483648"/>
              <pc:sldLayoutMk cId="0" sldId="2147483664"/>
              <ac:spMk id="5" creationId="{00000000-0000-0000-0000-000000000000}"/>
            </ac:spMkLst>
          </pc:spChg>
        </pc:sldLayoutChg>
        <pc:sldLayoutChg chg="modSp">
          <pc:chgData name="Farid SOUIAH" userId="e96cfee1-1cd4-4f8a-82b3-26e9f5ce4189" providerId="ADAL" clId="{AFB54793-D988-4463-9AC3-3DE07C208BA1}" dt="2024-03-30T18:57:28.325" v="71"/>
          <pc:sldLayoutMkLst>
            <pc:docMk/>
            <pc:sldMasterMk cId="0" sldId="2147483648"/>
            <pc:sldLayoutMk cId="0" sldId="2147483665"/>
          </pc:sldLayoutMkLst>
          <pc:spChg chg="mod">
            <ac:chgData name="Farid SOUIAH" userId="e96cfee1-1cd4-4f8a-82b3-26e9f5ce4189" providerId="ADAL" clId="{AFB54793-D988-4463-9AC3-3DE07C208BA1}" dt="2024-03-30T18:57:28.325" v="71"/>
            <ac:spMkLst>
              <pc:docMk/>
              <pc:sldMasterMk cId="0" sldId="2147483648"/>
              <pc:sldLayoutMk cId="0" sldId="2147483665"/>
              <ac:spMk id="3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7E7E7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‹N°›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7E7E7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‹N°›</a:t>
            </a:fld>
            <a:endParaRPr spc="-25" dirty="0"/>
          </a:p>
        </p:txBody>
      </p:sp>
      <p:pic>
        <p:nvPicPr>
          <p:cNvPr id="1026" name="Image 2">
            <a:extLst>
              <a:ext uri="{FF2B5EF4-FFF2-40B4-BE49-F238E27FC236}">
                <a16:creationId xmlns:a16="http://schemas.microsoft.com/office/drawing/2014/main" id="{3DAB50DF-62BD-2365-E855-55A46CACB9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00" y="210454"/>
            <a:ext cx="1828799" cy="68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‹N°›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9735" y="316301"/>
            <a:ext cx="591021" cy="52411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969262"/>
            <a:ext cx="12192000" cy="5888990"/>
          </a:xfrm>
          <a:custGeom>
            <a:avLst/>
            <a:gdLst/>
            <a:ahLst/>
            <a:cxnLst/>
            <a:rect l="l" t="t" r="r" b="b"/>
            <a:pathLst>
              <a:path w="12192000" h="5888990">
                <a:moveTo>
                  <a:pt x="12192000" y="0"/>
                </a:moveTo>
                <a:lnTo>
                  <a:pt x="0" y="0"/>
                </a:lnTo>
                <a:lnTo>
                  <a:pt x="0" y="5888734"/>
                </a:lnTo>
                <a:lnTo>
                  <a:pt x="12192000" y="5888734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00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74726" y="6364935"/>
            <a:ext cx="11231880" cy="635"/>
          </a:xfrm>
          <a:custGeom>
            <a:avLst/>
            <a:gdLst/>
            <a:ahLst/>
            <a:cxnLst/>
            <a:rect l="l" t="t" r="r" b="b"/>
            <a:pathLst>
              <a:path w="11231880" h="635">
                <a:moveTo>
                  <a:pt x="11231880" y="50"/>
                </a:moveTo>
                <a:lnTo>
                  <a:pt x="0" y="0"/>
                </a:lnTo>
              </a:path>
            </a:pathLst>
          </a:custGeom>
          <a:ln w="101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</p:spPr>
        <p:txBody>
          <a:bodyPr lIns="0" tIns="0" rIns="0" bIns="0"/>
          <a:lstStyle>
            <a:lvl1pPr>
              <a:defRPr sz="1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fr-FR" spc="-10"/>
              <a:t>28/03/2024</a:t>
            </a:r>
            <a:endParaRPr lang="fr-FR" spc="-10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11486388" y="6539680"/>
            <a:ext cx="229234" cy="307777"/>
          </a:xfrm>
        </p:spPr>
        <p:txBody>
          <a:bodyPr lIns="0" tIns="0" rIns="0" bIns="0"/>
          <a:lstStyle>
            <a:lvl1pPr>
              <a:defRPr sz="1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/>
            <a:fld id="{81D60167-4931-47E6-BA6A-407CBD079E47}" type="slidenum">
              <a:rPr lang="fr-FR" spc="-25" smtClean="0"/>
              <a:pPr marL="38100"/>
              <a:t>‹N°›</a:t>
            </a:fld>
            <a:endParaRPr lang="fr-FR" spc="-25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9AD47D36-1FB2-5C7F-4319-0BF740A61C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00" y="210454"/>
            <a:ext cx="1828799" cy="68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‹N°›</a:t>
            </a:fld>
            <a:endParaRPr spc="-25" dirty="0"/>
          </a:p>
        </p:txBody>
      </p:sp>
      <p:pic>
        <p:nvPicPr>
          <p:cNvPr id="8" name="Image 7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50DED34D-3828-70E7-7B62-1E1CBE0B89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6022"/>
            <a:ext cx="5943600" cy="456226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32054" y="6380226"/>
            <a:ext cx="11280775" cy="0"/>
          </a:xfrm>
          <a:custGeom>
            <a:avLst/>
            <a:gdLst/>
            <a:ahLst/>
            <a:cxnLst/>
            <a:rect l="l" t="t" r="r" b="b"/>
            <a:pathLst>
              <a:path w="11280775">
                <a:moveTo>
                  <a:pt x="0" y="0"/>
                </a:moveTo>
                <a:lnTo>
                  <a:pt x="11232769" y="0"/>
                </a:lnTo>
              </a:path>
              <a:path w="11280775">
                <a:moveTo>
                  <a:pt x="48767" y="0"/>
                </a:moveTo>
                <a:lnTo>
                  <a:pt x="11280775" y="0"/>
                </a:lnTo>
              </a:path>
            </a:pathLst>
          </a:custGeom>
          <a:ln w="101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9735" y="316301"/>
            <a:ext cx="591021" cy="52411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831" y="988009"/>
            <a:ext cx="11324336" cy="5346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2036" y="1618016"/>
            <a:ext cx="5222240" cy="4484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7E7E7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486388" y="6539680"/>
            <a:ext cx="229234" cy="1670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‹N°›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7.png"/><Relationship Id="rId7" Type="http://schemas.openxmlformats.org/officeDocument/2006/relationships/image" Target="../media/image1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9.png"/><Relationship Id="rId10" Type="http://schemas.openxmlformats.org/officeDocument/2006/relationships/image" Target="../media/image40.png"/><Relationship Id="rId4" Type="http://schemas.openxmlformats.org/officeDocument/2006/relationships/image" Target="../media/image38.jp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2.jpg"/><Relationship Id="rId7" Type="http://schemas.openxmlformats.org/officeDocument/2006/relationships/image" Target="../media/image2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3.png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6.png"/><Relationship Id="rId7" Type="http://schemas.openxmlformats.org/officeDocument/2006/relationships/image" Target="../media/image12.png"/><Relationship Id="rId12" Type="http://schemas.openxmlformats.org/officeDocument/2006/relationships/image" Target="../media/image4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8.jpg"/><Relationship Id="rId5" Type="http://schemas.openxmlformats.org/officeDocument/2006/relationships/image" Target="../media/image48.png"/><Relationship Id="rId10" Type="http://schemas.openxmlformats.org/officeDocument/2006/relationships/image" Target="../media/image50.png"/><Relationship Id="rId4" Type="http://schemas.openxmlformats.org/officeDocument/2006/relationships/image" Target="../media/image47.png"/><Relationship Id="rId9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2.jpg"/><Relationship Id="rId7" Type="http://schemas.openxmlformats.org/officeDocument/2006/relationships/image" Target="../media/image54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4.png"/><Relationship Id="rId4" Type="http://schemas.openxmlformats.org/officeDocument/2006/relationships/image" Target="../media/image53.png"/><Relationship Id="rId9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12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1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8.jpg"/><Relationship Id="rId5" Type="http://schemas.openxmlformats.org/officeDocument/2006/relationships/image" Target="../media/image62.png"/><Relationship Id="rId15" Type="http://schemas.openxmlformats.org/officeDocument/2006/relationships/image" Target="../media/image20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jpg"/><Relationship Id="rId1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3.png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5.png"/><Relationship Id="rId7" Type="http://schemas.openxmlformats.org/officeDocument/2006/relationships/image" Target="../media/image14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9.jpg"/><Relationship Id="rId7" Type="http://schemas.openxmlformats.org/officeDocument/2006/relationships/image" Target="../media/image14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10" Type="http://schemas.openxmlformats.org/officeDocument/2006/relationships/image" Target="../media/image8.jpg"/><Relationship Id="rId4" Type="http://schemas.openxmlformats.org/officeDocument/2006/relationships/image" Target="../media/image80.png"/><Relationship Id="rId9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79.jpg"/><Relationship Id="rId7" Type="http://schemas.openxmlformats.org/officeDocument/2006/relationships/image" Target="../media/image87.png"/><Relationship Id="rId12" Type="http://schemas.openxmlformats.org/officeDocument/2006/relationships/image" Target="../media/image20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image" Target="../media/image13.png"/><Relationship Id="rId5" Type="http://schemas.openxmlformats.org/officeDocument/2006/relationships/image" Target="../media/image85.png"/><Relationship Id="rId10" Type="http://schemas.openxmlformats.org/officeDocument/2006/relationships/image" Target="../media/image12.png"/><Relationship Id="rId4" Type="http://schemas.openxmlformats.org/officeDocument/2006/relationships/image" Target="../media/image84.png"/><Relationship Id="rId9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79.jpg"/><Relationship Id="rId7" Type="http://schemas.openxmlformats.org/officeDocument/2006/relationships/image" Target="../media/image92.png"/><Relationship Id="rId12" Type="http://schemas.openxmlformats.org/officeDocument/2006/relationships/image" Target="../media/image2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11" Type="http://schemas.openxmlformats.org/officeDocument/2006/relationships/image" Target="../media/image13.png"/><Relationship Id="rId5" Type="http://schemas.openxmlformats.org/officeDocument/2006/relationships/image" Target="../media/image85.png"/><Relationship Id="rId10" Type="http://schemas.openxmlformats.org/officeDocument/2006/relationships/image" Target="../media/image12.png"/><Relationship Id="rId4" Type="http://schemas.openxmlformats.org/officeDocument/2006/relationships/image" Target="../media/image90.png"/><Relationship Id="rId9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8.jpg"/><Relationship Id="rId7" Type="http://schemas.openxmlformats.org/officeDocument/2006/relationships/image" Target="../media/image100.jp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4.png"/><Relationship Id="rId4" Type="http://schemas.openxmlformats.org/officeDocument/2006/relationships/image" Target="../media/image99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0.jpg"/><Relationship Id="rId7" Type="http://schemas.openxmlformats.org/officeDocument/2006/relationships/image" Target="../media/image14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13.png"/><Relationship Id="rId5" Type="http://schemas.openxmlformats.org/officeDocument/2006/relationships/image" Target="../media/image104.jpg"/><Relationship Id="rId10" Type="http://schemas.openxmlformats.org/officeDocument/2006/relationships/image" Target="../media/image107.png"/><Relationship Id="rId4" Type="http://schemas.openxmlformats.org/officeDocument/2006/relationships/image" Target="../media/image103.png"/><Relationship Id="rId9" Type="http://schemas.openxmlformats.org/officeDocument/2006/relationships/image" Target="../media/image106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assistance.emploi.gouv.f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jp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1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2.png"/><Relationship Id="rId7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4.png"/><Relationship Id="rId7" Type="http://schemas.openxmlformats.org/officeDocument/2006/relationships/image" Target="../media/image1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47419" y="5567883"/>
            <a:ext cx="2419985" cy="7277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500" b="1" dirty="0">
                <a:latin typeface="Arial"/>
                <a:cs typeface="Arial"/>
              </a:rPr>
              <a:t>Délégation</a:t>
            </a:r>
            <a:r>
              <a:rPr sz="1500" b="1" spc="140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générale</a:t>
            </a:r>
            <a:endParaRPr sz="15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1500" b="1" dirty="0">
                <a:latin typeface="Arial"/>
                <a:cs typeface="Arial"/>
              </a:rPr>
              <a:t>à</a:t>
            </a:r>
            <a:r>
              <a:rPr sz="1500" b="1" spc="4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l’emploi</a:t>
            </a:r>
            <a:r>
              <a:rPr sz="1500" b="1" spc="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et</a:t>
            </a:r>
            <a:r>
              <a:rPr sz="1500" b="1" spc="5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à</a:t>
            </a:r>
            <a:r>
              <a:rPr sz="1500" b="1" spc="40" dirty="0">
                <a:latin typeface="Arial"/>
                <a:cs typeface="Arial"/>
              </a:rPr>
              <a:t> </a:t>
            </a:r>
            <a:r>
              <a:rPr sz="1500" b="1" spc="-25" dirty="0">
                <a:latin typeface="Arial"/>
                <a:cs typeface="Arial"/>
              </a:rPr>
              <a:t>la</a:t>
            </a:r>
            <a:endParaRPr sz="15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500" b="1" dirty="0">
                <a:latin typeface="Arial"/>
                <a:cs typeface="Arial"/>
              </a:rPr>
              <a:t>formation</a:t>
            </a:r>
            <a:r>
              <a:rPr sz="1500" b="1" spc="114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professionnelle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2627" y="4337050"/>
            <a:ext cx="69456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145" dirty="0">
                <a:latin typeface="Verdana"/>
                <a:cs typeface="Verdana"/>
              </a:rPr>
              <a:t>CDS</a:t>
            </a:r>
            <a:r>
              <a:rPr sz="4800" b="1" spc="-285" dirty="0">
                <a:latin typeface="Verdana"/>
                <a:cs typeface="Verdana"/>
              </a:rPr>
              <a:t> </a:t>
            </a:r>
            <a:r>
              <a:rPr sz="4800" b="1" spc="-65" dirty="0">
                <a:latin typeface="Verdana"/>
                <a:cs typeface="Verdana"/>
              </a:rPr>
              <a:t>DGEFP</a:t>
            </a:r>
            <a:r>
              <a:rPr sz="4800" b="1" spc="-300" dirty="0">
                <a:latin typeface="Verdana"/>
                <a:cs typeface="Verdana"/>
              </a:rPr>
              <a:t> </a:t>
            </a:r>
            <a:r>
              <a:rPr sz="4800" b="1" spc="-204" dirty="0">
                <a:latin typeface="Verdana"/>
                <a:cs typeface="Verdana"/>
              </a:rPr>
              <a:t>ET</a:t>
            </a:r>
            <a:r>
              <a:rPr sz="4800" b="1" spc="-280" dirty="0">
                <a:latin typeface="Verdana"/>
                <a:cs typeface="Verdana"/>
              </a:rPr>
              <a:t> </a:t>
            </a:r>
            <a:r>
              <a:rPr sz="4800" b="1" spc="-20" dirty="0">
                <a:latin typeface="Verdana"/>
                <a:cs typeface="Verdana"/>
              </a:rPr>
              <a:t>DNUM</a:t>
            </a:r>
            <a:endParaRPr sz="48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90059" y="4950559"/>
            <a:ext cx="6158865" cy="1414780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73660">
              <a:lnSpc>
                <a:spcPct val="100000"/>
              </a:lnSpc>
              <a:spcBef>
                <a:spcPts val="595"/>
              </a:spcBef>
            </a:pPr>
            <a:r>
              <a:rPr sz="2400" dirty="0">
                <a:latin typeface="Verdana"/>
                <a:cs typeface="Verdana"/>
              </a:rPr>
              <a:t>Formation</a:t>
            </a:r>
            <a:r>
              <a:rPr sz="2400" spc="-5" dirty="0">
                <a:latin typeface="Verdana"/>
                <a:cs typeface="Verdana"/>
              </a:rPr>
              <a:t> </a:t>
            </a:r>
            <a:r>
              <a:rPr sz="2400" dirty="0" err="1">
                <a:latin typeface="Verdana"/>
                <a:cs typeface="Verdana"/>
              </a:rPr>
              <a:t>Portail</a:t>
            </a:r>
            <a:r>
              <a:rPr sz="2400" dirty="0">
                <a:latin typeface="Verdana"/>
                <a:cs typeface="Verdana"/>
              </a:rPr>
              <a:t> </a:t>
            </a:r>
            <a:r>
              <a:rPr sz="2400" spc="-10" dirty="0">
                <a:latin typeface="Verdana"/>
                <a:cs typeface="Verdana"/>
              </a:rPr>
              <a:t>d’Assistance</a:t>
            </a:r>
            <a:endParaRPr sz="2400" dirty="0">
              <a:latin typeface="Verdana"/>
              <a:cs typeface="Verdana"/>
            </a:endParaRPr>
          </a:p>
          <a:p>
            <a:pPr marL="73660">
              <a:lnSpc>
                <a:spcPct val="100000"/>
              </a:lnSpc>
              <a:spcBef>
                <a:spcPts val="495"/>
              </a:spcBef>
            </a:pPr>
            <a:r>
              <a:rPr sz="2400" spc="-10" dirty="0">
                <a:latin typeface="Verdana"/>
                <a:cs typeface="Verdana"/>
              </a:rPr>
              <a:t>USAGERS</a:t>
            </a:r>
            <a:endParaRPr sz="240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964"/>
              </a:spcBef>
            </a:pPr>
            <a:r>
              <a:rPr sz="1850" b="1" spc="-40" dirty="0">
                <a:latin typeface="Verdana"/>
                <a:cs typeface="Verdana"/>
              </a:rPr>
              <a:t>Date</a:t>
            </a:r>
            <a:r>
              <a:rPr sz="1850" b="1" spc="-125" dirty="0">
                <a:latin typeface="Verdana"/>
                <a:cs typeface="Verdana"/>
              </a:rPr>
              <a:t> </a:t>
            </a:r>
            <a:r>
              <a:rPr sz="1850" b="1" spc="-20" dirty="0">
                <a:latin typeface="Verdana"/>
                <a:cs typeface="Verdana"/>
              </a:rPr>
              <a:t>de</a:t>
            </a:r>
            <a:r>
              <a:rPr sz="1850" b="1" spc="-110" dirty="0">
                <a:latin typeface="Verdana"/>
                <a:cs typeface="Verdana"/>
              </a:rPr>
              <a:t> </a:t>
            </a:r>
            <a:r>
              <a:rPr sz="1850" b="1" spc="-65" dirty="0">
                <a:latin typeface="Verdana"/>
                <a:cs typeface="Verdana"/>
              </a:rPr>
              <a:t>mise</a:t>
            </a:r>
            <a:r>
              <a:rPr sz="1850" b="1" spc="-114" dirty="0">
                <a:latin typeface="Verdana"/>
                <a:cs typeface="Verdana"/>
              </a:rPr>
              <a:t> </a:t>
            </a:r>
            <a:r>
              <a:rPr sz="1850" b="1" spc="-95" dirty="0">
                <a:latin typeface="Verdana"/>
                <a:cs typeface="Verdana"/>
              </a:rPr>
              <a:t>à</a:t>
            </a:r>
            <a:r>
              <a:rPr sz="1850" b="1" spc="-105" dirty="0">
                <a:latin typeface="Verdana"/>
                <a:cs typeface="Verdana"/>
              </a:rPr>
              <a:t> jour</a:t>
            </a:r>
            <a:r>
              <a:rPr sz="1850" b="1" spc="-95" dirty="0">
                <a:latin typeface="Verdana"/>
                <a:cs typeface="Verdana"/>
              </a:rPr>
              <a:t> </a:t>
            </a:r>
            <a:r>
              <a:rPr sz="1850" b="1" spc="-265" dirty="0">
                <a:latin typeface="Verdana"/>
                <a:cs typeface="Verdana"/>
              </a:rPr>
              <a:t>:</a:t>
            </a:r>
            <a:r>
              <a:rPr sz="1850" b="1" spc="-105" dirty="0">
                <a:latin typeface="Verdana"/>
                <a:cs typeface="Verdana"/>
              </a:rPr>
              <a:t> </a:t>
            </a:r>
            <a:r>
              <a:rPr sz="1850" b="1" spc="-395" dirty="0">
                <a:latin typeface="Verdana"/>
                <a:cs typeface="Verdana"/>
              </a:rPr>
              <a:t>15</a:t>
            </a:r>
            <a:r>
              <a:rPr sz="1850" b="1" spc="-95" dirty="0">
                <a:latin typeface="Verdana"/>
                <a:cs typeface="Verdana"/>
              </a:rPr>
              <a:t> </a:t>
            </a:r>
            <a:r>
              <a:rPr sz="1850" b="1" spc="-75" dirty="0">
                <a:latin typeface="Verdana"/>
                <a:cs typeface="Verdana"/>
              </a:rPr>
              <a:t>juillet</a:t>
            </a:r>
            <a:r>
              <a:rPr sz="1850" b="1" spc="-100" dirty="0">
                <a:latin typeface="Verdana"/>
                <a:cs typeface="Verdana"/>
              </a:rPr>
              <a:t> </a:t>
            </a:r>
            <a:r>
              <a:rPr sz="1850" b="1" spc="-20" dirty="0">
                <a:latin typeface="Verdana"/>
                <a:cs typeface="Verdana"/>
              </a:rPr>
              <a:t>2022</a:t>
            </a:r>
            <a:endParaRPr sz="185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654" y="3120008"/>
            <a:ext cx="4865370" cy="6858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300" dirty="0">
                <a:solidFill>
                  <a:srgbClr val="FFFFFF"/>
                </a:solidFill>
              </a:rPr>
              <a:t>3</a:t>
            </a:r>
            <a:r>
              <a:rPr sz="4300" dirty="0">
                <a:solidFill>
                  <a:srgbClr val="FFFFFF"/>
                </a:solidFill>
              </a:rPr>
              <a:t>.</a:t>
            </a:r>
            <a:r>
              <a:rPr sz="4300" spc="-660" dirty="0">
                <a:solidFill>
                  <a:srgbClr val="FFFFFF"/>
                </a:solidFill>
              </a:rPr>
              <a:t> </a:t>
            </a:r>
            <a:r>
              <a:rPr sz="4300" dirty="0">
                <a:solidFill>
                  <a:srgbClr val="FFFFFF"/>
                </a:solidFill>
              </a:rPr>
              <a:t>Compte</a:t>
            </a:r>
            <a:r>
              <a:rPr sz="4300" spc="-5" dirty="0">
                <a:solidFill>
                  <a:srgbClr val="FFFFFF"/>
                </a:solidFill>
              </a:rPr>
              <a:t> </a:t>
            </a:r>
            <a:r>
              <a:rPr sz="4300" spc="-10" dirty="0">
                <a:solidFill>
                  <a:srgbClr val="FFFFFF"/>
                </a:solidFill>
              </a:rPr>
              <a:t>usagers</a:t>
            </a:r>
            <a:endParaRPr sz="43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10</a:t>
            </a:fld>
            <a:endParaRPr spc="-25"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3547" y="1464056"/>
            <a:ext cx="201803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Compte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usagers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0453" y="796874"/>
            <a:ext cx="2969895" cy="5346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Page</a:t>
            </a:r>
            <a:r>
              <a:rPr spc="55" dirty="0"/>
              <a:t> </a:t>
            </a:r>
            <a:r>
              <a:rPr spc="-10" dirty="0"/>
              <a:t>d’accueil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2942844" y="894588"/>
            <a:ext cx="9133840" cy="4521835"/>
            <a:chOff x="2942844" y="894588"/>
            <a:chExt cx="9133840" cy="452183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42844" y="2334768"/>
              <a:ext cx="6306311" cy="308152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14003" y="894588"/>
              <a:ext cx="3662172" cy="454151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414004" y="894588"/>
            <a:ext cx="3662679" cy="454659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ts val="1635"/>
              </a:lnSpc>
            </a:pPr>
            <a:r>
              <a:rPr sz="1400" dirty="0">
                <a:latin typeface="Arial MT"/>
                <a:cs typeface="Arial MT"/>
              </a:rPr>
              <a:t>Le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picto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"</a:t>
            </a:r>
            <a:r>
              <a:rPr sz="1400" b="1" dirty="0">
                <a:latin typeface="Arial"/>
                <a:cs typeface="Arial"/>
              </a:rPr>
              <a:t>bonhomme</a:t>
            </a:r>
            <a:r>
              <a:rPr sz="1400" dirty="0">
                <a:latin typeface="Arial MT"/>
                <a:cs typeface="Arial MT"/>
              </a:rPr>
              <a:t>"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permet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d’accéder</a:t>
            </a:r>
            <a:endParaRPr sz="1400">
              <a:latin typeface="Arial MT"/>
              <a:cs typeface="Arial MT"/>
            </a:endParaRPr>
          </a:p>
          <a:p>
            <a:pPr marL="48260" algn="ctr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aux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détails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votre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compte.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090159" y="830580"/>
            <a:ext cx="4616450" cy="1504315"/>
            <a:chOff x="5090159" y="830580"/>
            <a:chExt cx="4616450" cy="1504315"/>
          </a:xfrm>
        </p:grpSpPr>
        <p:sp>
          <p:nvSpPr>
            <p:cNvPr id="9" name="object 9"/>
            <p:cNvSpPr/>
            <p:nvPr/>
          </p:nvSpPr>
          <p:spPr>
            <a:xfrm>
              <a:off x="9246234" y="1346073"/>
              <a:ext cx="460375" cy="988694"/>
            </a:xfrm>
            <a:custGeom>
              <a:avLst/>
              <a:gdLst/>
              <a:ahLst/>
              <a:cxnLst/>
              <a:rect l="l" t="t" r="r" b="b"/>
              <a:pathLst>
                <a:path w="460375" h="988694">
                  <a:moveTo>
                    <a:pt x="0" y="903351"/>
                  </a:moveTo>
                  <a:lnTo>
                    <a:pt x="2921" y="988440"/>
                  </a:lnTo>
                  <a:lnTo>
                    <a:pt x="69342" y="935101"/>
                  </a:lnTo>
                  <a:lnTo>
                    <a:pt x="65458" y="933323"/>
                  </a:lnTo>
                  <a:lnTo>
                    <a:pt x="35179" y="933323"/>
                  </a:lnTo>
                  <a:lnTo>
                    <a:pt x="23622" y="928115"/>
                  </a:lnTo>
                  <a:lnTo>
                    <a:pt x="28901" y="916584"/>
                  </a:lnTo>
                  <a:lnTo>
                    <a:pt x="0" y="903351"/>
                  </a:lnTo>
                  <a:close/>
                </a:path>
                <a:path w="460375" h="988694">
                  <a:moveTo>
                    <a:pt x="28901" y="916584"/>
                  </a:moveTo>
                  <a:lnTo>
                    <a:pt x="23622" y="928115"/>
                  </a:lnTo>
                  <a:lnTo>
                    <a:pt x="35179" y="933323"/>
                  </a:lnTo>
                  <a:lnTo>
                    <a:pt x="40427" y="921861"/>
                  </a:lnTo>
                  <a:lnTo>
                    <a:pt x="28901" y="916584"/>
                  </a:lnTo>
                  <a:close/>
                </a:path>
                <a:path w="460375" h="988694">
                  <a:moveTo>
                    <a:pt x="40427" y="921861"/>
                  </a:moveTo>
                  <a:lnTo>
                    <a:pt x="35179" y="933323"/>
                  </a:lnTo>
                  <a:lnTo>
                    <a:pt x="65458" y="933323"/>
                  </a:lnTo>
                  <a:lnTo>
                    <a:pt x="40427" y="921861"/>
                  </a:lnTo>
                  <a:close/>
                </a:path>
                <a:path w="460375" h="988694">
                  <a:moveTo>
                    <a:pt x="448564" y="0"/>
                  </a:moveTo>
                  <a:lnTo>
                    <a:pt x="28901" y="916584"/>
                  </a:lnTo>
                  <a:lnTo>
                    <a:pt x="40427" y="921861"/>
                  </a:lnTo>
                  <a:lnTo>
                    <a:pt x="460121" y="5334"/>
                  </a:lnTo>
                  <a:lnTo>
                    <a:pt x="448564" y="0"/>
                  </a:lnTo>
                  <a:close/>
                </a:path>
              </a:pathLst>
            </a:custGeom>
            <a:solidFill>
              <a:srgbClr val="DF00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90159" y="830580"/>
              <a:ext cx="2340864" cy="1037844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090159" y="830580"/>
            <a:ext cx="2341245" cy="103822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35"/>
              </a:lnSpc>
            </a:pPr>
            <a:r>
              <a:rPr sz="1400" dirty="0">
                <a:latin typeface="Arial MT"/>
                <a:cs typeface="Arial MT"/>
              </a:rPr>
              <a:t>Le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bouton«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b="1" dirty="0">
                <a:latin typeface="Arial"/>
                <a:cs typeface="Arial"/>
              </a:rPr>
              <a:t>Demandes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spc="-50" dirty="0">
                <a:latin typeface="Arial MT"/>
                <a:cs typeface="Arial MT"/>
              </a:rPr>
              <a:t>»</a:t>
            </a:r>
            <a:endParaRPr sz="1400">
              <a:latin typeface="Arial MT"/>
              <a:cs typeface="Arial MT"/>
            </a:endParaRPr>
          </a:p>
          <a:p>
            <a:pPr marL="139065" marR="130810" indent="-1270" algn="ctr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permet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d’accéder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spc="-50" dirty="0">
                <a:latin typeface="Arial MT"/>
                <a:cs typeface="Arial MT"/>
              </a:rPr>
              <a:t>à </a:t>
            </a:r>
            <a:r>
              <a:rPr sz="1400" dirty="0">
                <a:latin typeface="Arial MT"/>
                <a:cs typeface="Arial MT"/>
              </a:rPr>
              <a:t>l’ensemble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demandes </a:t>
            </a:r>
            <a:r>
              <a:rPr sz="1400" dirty="0">
                <a:latin typeface="Arial MT"/>
                <a:cs typeface="Arial MT"/>
              </a:rPr>
              <a:t>que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vous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avez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postées</a:t>
            </a:r>
            <a:r>
              <a:rPr sz="1400" spc="-50" dirty="0">
                <a:latin typeface="Arial MT"/>
                <a:cs typeface="Arial MT"/>
              </a:rPr>
              <a:t> à </a:t>
            </a:r>
            <a:r>
              <a:rPr sz="1400" spc="-10" dirty="0">
                <a:latin typeface="Arial MT"/>
                <a:cs typeface="Arial MT"/>
              </a:rPr>
              <a:t>l’assistance.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281940" y="1497202"/>
            <a:ext cx="8519795" cy="1932305"/>
            <a:chOff x="281940" y="1497202"/>
            <a:chExt cx="8519795" cy="1932305"/>
          </a:xfrm>
        </p:grpSpPr>
        <p:sp>
          <p:nvSpPr>
            <p:cNvPr id="13" name="object 13"/>
            <p:cNvSpPr/>
            <p:nvPr/>
          </p:nvSpPr>
          <p:spPr>
            <a:xfrm>
              <a:off x="7427721" y="1497202"/>
              <a:ext cx="1374140" cy="837565"/>
            </a:xfrm>
            <a:custGeom>
              <a:avLst/>
              <a:gdLst/>
              <a:ahLst/>
              <a:cxnLst/>
              <a:rect l="l" t="t" r="r" b="b"/>
              <a:pathLst>
                <a:path w="1374140" h="837564">
                  <a:moveTo>
                    <a:pt x="1305138" y="803426"/>
                  </a:moveTo>
                  <a:lnTo>
                    <a:pt x="1288669" y="830452"/>
                  </a:lnTo>
                  <a:lnTo>
                    <a:pt x="1373631" y="837438"/>
                  </a:lnTo>
                  <a:lnTo>
                    <a:pt x="1356359" y="810006"/>
                  </a:lnTo>
                  <a:lnTo>
                    <a:pt x="1315974" y="810006"/>
                  </a:lnTo>
                  <a:lnTo>
                    <a:pt x="1305138" y="803426"/>
                  </a:lnTo>
                  <a:close/>
                </a:path>
                <a:path w="1374140" h="837564">
                  <a:moveTo>
                    <a:pt x="1311780" y="792527"/>
                  </a:moveTo>
                  <a:lnTo>
                    <a:pt x="1305138" y="803426"/>
                  </a:lnTo>
                  <a:lnTo>
                    <a:pt x="1315974" y="810006"/>
                  </a:lnTo>
                  <a:lnTo>
                    <a:pt x="1322577" y="799084"/>
                  </a:lnTo>
                  <a:lnTo>
                    <a:pt x="1311780" y="792527"/>
                  </a:lnTo>
                  <a:close/>
                </a:path>
                <a:path w="1374140" h="837564">
                  <a:moveTo>
                    <a:pt x="1328293" y="765429"/>
                  </a:moveTo>
                  <a:lnTo>
                    <a:pt x="1311780" y="792527"/>
                  </a:lnTo>
                  <a:lnTo>
                    <a:pt x="1322577" y="799084"/>
                  </a:lnTo>
                  <a:lnTo>
                    <a:pt x="1315974" y="810006"/>
                  </a:lnTo>
                  <a:lnTo>
                    <a:pt x="1356359" y="810006"/>
                  </a:lnTo>
                  <a:lnTo>
                    <a:pt x="1328293" y="765429"/>
                  </a:lnTo>
                  <a:close/>
                </a:path>
                <a:path w="1374140" h="837564">
                  <a:moveTo>
                    <a:pt x="6603" y="0"/>
                  </a:moveTo>
                  <a:lnTo>
                    <a:pt x="0" y="10922"/>
                  </a:lnTo>
                  <a:lnTo>
                    <a:pt x="1305138" y="803426"/>
                  </a:lnTo>
                  <a:lnTo>
                    <a:pt x="1311780" y="792527"/>
                  </a:lnTo>
                  <a:lnTo>
                    <a:pt x="6603" y="0"/>
                  </a:lnTo>
                  <a:close/>
                </a:path>
              </a:pathLst>
            </a:custGeom>
            <a:solidFill>
              <a:srgbClr val="DF00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1940" y="2391155"/>
              <a:ext cx="2342388" cy="1037844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281940" y="2391155"/>
            <a:ext cx="2342515" cy="103822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 marL="7620" marR="1905" algn="ctr">
              <a:lnSpc>
                <a:spcPts val="1680"/>
              </a:lnSpc>
              <a:spcBef>
                <a:spcPts val="15"/>
              </a:spcBef>
            </a:pP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barre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recherche</a:t>
            </a:r>
            <a:r>
              <a:rPr sz="1400" dirty="0">
                <a:latin typeface="Arial MT"/>
                <a:cs typeface="Arial MT"/>
              </a:rPr>
              <a:t>,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vous </a:t>
            </a:r>
            <a:r>
              <a:rPr sz="1400" dirty="0">
                <a:latin typeface="Arial MT"/>
                <a:cs typeface="Arial MT"/>
              </a:rPr>
              <a:t>permet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rechercher</a:t>
            </a:r>
            <a:endParaRPr sz="1400">
              <a:latin typeface="Arial MT"/>
              <a:cs typeface="Arial MT"/>
            </a:endParaRPr>
          </a:p>
          <a:p>
            <a:pPr marL="88265" marR="83820" indent="635" algn="ctr">
              <a:lnSpc>
                <a:spcPts val="1680"/>
              </a:lnSpc>
            </a:pPr>
            <a:r>
              <a:rPr sz="1400" b="1" spc="-10" dirty="0">
                <a:latin typeface="Arial"/>
                <a:cs typeface="Arial"/>
              </a:rPr>
              <a:t>l’application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laquelle </a:t>
            </a:r>
            <a:r>
              <a:rPr sz="1400" dirty="0">
                <a:latin typeface="Arial MT"/>
                <a:cs typeface="Arial MT"/>
              </a:rPr>
              <a:t>vous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avez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besoin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poster </a:t>
            </a:r>
            <a:r>
              <a:rPr sz="1400" dirty="0">
                <a:latin typeface="Arial MT"/>
                <a:cs typeface="Arial MT"/>
              </a:rPr>
              <a:t>une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demande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81940" y="3037204"/>
            <a:ext cx="4290695" cy="1955800"/>
            <a:chOff x="281940" y="3037204"/>
            <a:chExt cx="4290695" cy="1955800"/>
          </a:xfrm>
        </p:grpSpPr>
        <p:sp>
          <p:nvSpPr>
            <p:cNvPr id="17" name="object 17"/>
            <p:cNvSpPr/>
            <p:nvPr/>
          </p:nvSpPr>
          <p:spPr>
            <a:xfrm>
              <a:off x="2623438" y="3037204"/>
              <a:ext cx="1949450" cy="315595"/>
            </a:xfrm>
            <a:custGeom>
              <a:avLst/>
              <a:gdLst/>
              <a:ahLst/>
              <a:cxnLst/>
              <a:rect l="l" t="t" r="r" b="b"/>
              <a:pathLst>
                <a:path w="1949450" h="315595">
                  <a:moveTo>
                    <a:pt x="1872845" y="284050"/>
                  </a:moveTo>
                  <a:lnTo>
                    <a:pt x="1868297" y="315468"/>
                  </a:lnTo>
                  <a:lnTo>
                    <a:pt x="1949196" y="288671"/>
                  </a:lnTo>
                  <a:lnTo>
                    <a:pt x="1945176" y="285877"/>
                  </a:lnTo>
                  <a:lnTo>
                    <a:pt x="1885441" y="285877"/>
                  </a:lnTo>
                  <a:lnTo>
                    <a:pt x="1872845" y="284050"/>
                  </a:lnTo>
                  <a:close/>
                </a:path>
                <a:path w="1949450" h="315595">
                  <a:moveTo>
                    <a:pt x="1874667" y="271466"/>
                  </a:moveTo>
                  <a:lnTo>
                    <a:pt x="1872845" y="284050"/>
                  </a:lnTo>
                  <a:lnTo>
                    <a:pt x="1885441" y="285877"/>
                  </a:lnTo>
                  <a:lnTo>
                    <a:pt x="1887347" y="273304"/>
                  </a:lnTo>
                  <a:lnTo>
                    <a:pt x="1874667" y="271466"/>
                  </a:lnTo>
                  <a:close/>
                </a:path>
                <a:path w="1949450" h="315595">
                  <a:moveTo>
                    <a:pt x="1879219" y="240030"/>
                  </a:moveTo>
                  <a:lnTo>
                    <a:pt x="1874667" y="271466"/>
                  </a:lnTo>
                  <a:lnTo>
                    <a:pt x="1887347" y="273304"/>
                  </a:lnTo>
                  <a:lnTo>
                    <a:pt x="1885441" y="285877"/>
                  </a:lnTo>
                  <a:lnTo>
                    <a:pt x="1945176" y="285877"/>
                  </a:lnTo>
                  <a:lnTo>
                    <a:pt x="1879219" y="240030"/>
                  </a:lnTo>
                  <a:close/>
                </a:path>
                <a:path w="1949450" h="315595">
                  <a:moveTo>
                    <a:pt x="1778" y="0"/>
                  </a:moveTo>
                  <a:lnTo>
                    <a:pt x="0" y="12446"/>
                  </a:lnTo>
                  <a:lnTo>
                    <a:pt x="1872845" y="284050"/>
                  </a:lnTo>
                  <a:lnTo>
                    <a:pt x="1874667" y="271466"/>
                  </a:lnTo>
                  <a:lnTo>
                    <a:pt x="1778" y="0"/>
                  </a:lnTo>
                  <a:close/>
                </a:path>
              </a:pathLst>
            </a:custGeom>
            <a:solidFill>
              <a:srgbClr val="DF00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1940" y="3954779"/>
              <a:ext cx="2342388" cy="1037844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281940" y="3954779"/>
            <a:ext cx="2342515" cy="103822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45"/>
              </a:lnSpc>
            </a:pPr>
            <a:r>
              <a:rPr sz="1400" dirty="0">
                <a:latin typeface="Arial MT"/>
                <a:cs typeface="Arial MT"/>
              </a:rPr>
              <a:t>Si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l’application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laquelle</a:t>
            </a:r>
            <a:endParaRPr sz="1400">
              <a:latin typeface="Arial MT"/>
              <a:cs typeface="Arial MT"/>
            </a:endParaRPr>
          </a:p>
          <a:p>
            <a:pPr marL="104775" marR="99060" algn="ctr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vous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avez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besoin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d’aide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se </a:t>
            </a:r>
            <a:r>
              <a:rPr sz="1400" dirty="0">
                <a:latin typeface="Arial MT"/>
                <a:cs typeface="Arial MT"/>
              </a:rPr>
              <a:t>trouve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sur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l’une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des </a:t>
            </a:r>
            <a:r>
              <a:rPr sz="1400" dirty="0">
                <a:latin typeface="Arial MT"/>
                <a:cs typeface="Arial MT"/>
              </a:rPr>
              <a:t>vignettes,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cliquez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dessus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9424225" y="3825049"/>
            <a:ext cx="2352040" cy="1510665"/>
            <a:chOff x="9424225" y="3825049"/>
            <a:chExt cx="2352040" cy="1510665"/>
          </a:xfrm>
        </p:grpSpPr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428988" y="3829811"/>
              <a:ext cx="2342388" cy="1501140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9428988" y="3829811"/>
              <a:ext cx="2342515" cy="1501140"/>
            </a:xfrm>
            <a:custGeom>
              <a:avLst/>
              <a:gdLst/>
              <a:ahLst/>
              <a:cxnLst/>
              <a:rect l="l" t="t" r="r" b="b"/>
              <a:pathLst>
                <a:path w="2342515" h="1501139">
                  <a:moveTo>
                    <a:pt x="0" y="1501140"/>
                  </a:moveTo>
                  <a:lnTo>
                    <a:pt x="2342388" y="1501140"/>
                  </a:lnTo>
                  <a:lnTo>
                    <a:pt x="2342388" y="0"/>
                  </a:lnTo>
                  <a:lnTo>
                    <a:pt x="0" y="0"/>
                  </a:lnTo>
                  <a:lnTo>
                    <a:pt x="0" y="150114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9437623" y="3811904"/>
            <a:ext cx="2325370" cy="1520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Si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l’application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laquelle </a:t>
            </a:r>
            <a:r>
              <a:rPr sz="1400" dirty="0">
                <a:latin typeface="Arial MT"/>
                <a:cs typeface="Arial MT"/>
              </a:rPr>
              <a:t>vous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avez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besoin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d’aide </a:t>
            </a:r>
            <a:r>
              <a:rPr sz="1400" dirty="0">
                <a:latin typeface="Arial MT"/>
                <a:cs typeface="Arial MT"/>
              </a:rPr>
              <a:t>n'apparaît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pas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dans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les </a:t>
            </a:r>
            <a:r>
              <a:rPr sz="1400" dirty="0">
                <a:latin typeface="Arial MT"/>
                <a:cs typeface="Arial MT"/>
              </a:rPr>
              <a:t>vignettes,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cliquez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« </a:t>
            </a:r>
            <a:r>
              <a:rPr sz="1400" b="1" spc="-20" dirty="0">
                <a:latin typeface="Arial"/>
                <a:cs typeface="Arial"/>
              </a:rPr>
              <a:t>Tout </a:t>
            </a:r>
            <a:r>
              <a:rPr sz="1400" b="1" dirty="0">
                <a:latin typeface="Arial"/>
                <a:cs typeface="Arial"/>
              </a:rPr>
              <a:t>parcourir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»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voir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reste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applications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de </a:t>
            </a:r>
            <a:r>
              <a:rPr sz="1400" spc="-10" dirty="0">
                <a:latin typeface="Arial MT"/>
                <a:cs typeface="Arial MT"/>
              </a:rPr>
              <a:t>l’Assistance.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2623312" y="4236084"/>
            <a:ext cx="8014970" cy="1704773"/>
            <a:chOff x="2623312" y="4236084"/>
            <a:chExt cx="8014970" cy="1704773"/>
          </a:xfrm>
        </p:grpSpPr>
        <p:sp>
          <p:nvSpPr>
            <p:cNvPr id="25" name="object 25"/>
            <p:cNvSpPr/>
            <p:nvPr/>
          </p:nvSpPr>
          <p:spPr>
            <a:xfrm>
              <a:off x="2623312" y="4236084"/>
              <a:ext cx="8014970" cy="1407160"/>
            </a:xfrm>
            <a:custGeom>
              <a:avLst/>
              <a:gdLst/>
              <a:ahLst/>
              <a:cxnLst/>
              <a:rect l="l" t="t" r="r" b="b"/>
              <a:pathLst>
                <a:path w="8014970" h="1407160">
                  <a:moveTo>
                    <a:pt x="1276985" y="25019"/>
                  </a:moveTo>
                  <a:lnTo>
                    <a:pt x="1195578" y="0"/>
                  </a:lnTo>
                  <a:lnTo>
                    <a:pt x="1200810" y="31318"/>
                  </a:lnTo>
                  <a:lnTo>
                    <a:pt x="0" y="231902"/>
                  </a:lnTo>
                  <a:lnTo>
                    <a:pt x="2032" y="244348"/>
                  </a:lnTo>
                  <a:lnTo>
                    <a:pt x="1202905" y="43878"/>
                  </a:lnTo>
                  <a:lnTo>
                    <a:pt x="1208151" y="75184"/>
                  </a:lnTo>
                  <a:lnTo>
                    <a:pt x="1271231" y="29210"/>
                  </a:lnTo>
                  <a:lnTo>
                    <a:pt x="1276985" y="25019"/>
                  </a:lnTo>
                  <a:close/>
                </a:path>
                <a:path w="8014970" h="1407160">
                  <a:moveTo>
                    <a:pt x="8014970" y="1171575"/>
                  </a:moveTo>
                  <a:lnTo>
                    <a:pt x="8008620" y="1158875"/>
                  </a:lnTo>
                  <a:lnTo>
                    <a:pt x="7976870" y="1095375"/>
                  </a:lnTo>
                  <a:lnTo>
                    <a:pt x="7938770" y="1171575"/>
                  </a:lnTo>
                  <a:lnTo>
                    <a:pt x="7970520" y="1171575"/>
                  </a:lnTo>
                  <a:lnTo>
                    <a:pt x="7970520" y="1393850"/>
                  </a:lnTo>
                  <a:lnTo>
                    <a:pt x="5145659" y="1393850"/>
                  </a:lnTo>
                  <a:lnTo>
                    <a:pt x="5145659" y="951865"/>
                  </a:lnTo>
                  <a:lnTo>
                    <a:pt x="5145659" y="945515"/>
                  </a:lnTo>
                  <a:lnTo>
                    <a:pt x="5145659" y="941959"/>
                  </a:lnTo>
                  <a:lnTo>
                    <a:pt x="5142865" y="939165"/>
                  </a:lnTo>
                  <a:lnTo>
                    <a:pt x="3548888" y="939165"/>
                  </a:lnTo>
                  <a:lnTo>
                    <a:pt x="3548888" y="907415"/>
                  </a:lnTo>
                  <a:lnTo>
                    <a:pt x="3472688" y="945515"/>
                  </a:lnTo>
                  <a:lnTo>
                    <a:pt x="3548888" y="983615"/>
                  </a:lnTo>
                  <a:lnTo>
                    <a:pt x="3548888" y="951865"/>
                  </a:lnTo>
                  <a:lnTo>
                    <a:pt x="5132959" y="951865"/>
                  </a:lnTo>
                  <a:lnTo>
                    <a:pt x="5132959" y="1403705"/>
                  </a:lnTo>
                  <a:lnTo>
                    <a:pt x="5135880" y="1406550"/>
                  </a:lnTo>
                  <a:lnTo>
                    <a:pt x="7980426" y="1406550"/>
                  </a:lnTo>
                  <a:lnTo>
                    <a:pt x="7983220" y="1403705"/>
                  </a:lnTo>
                  <a:lnTo>
                    <a:pt x="7983220" y="1400200"/>
                  </a:lnTo>
                  <a:lnTo>
                    <a:pt x="7983220" y="1393850"/>
                  </a:lnTo>
                  <a:lnTo>
                    <a:pt x="7983220" y="1171575"/>
                  </a:lnTo>
                  <a:lnTo>
                    <a:pt x="8014970" y="1171575"/>
                  </a:lnTo>
                  <a:close/>
                </a:path>
              </a:pathLst>
            </a:custGeom>
            <a:solidFill>
              <a:srgbClr val="DF00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090159" y="5330951"/>
              <a:ext cx="1601724" cy="556260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6535356" y="5503977"/>
              <a:ext cx="436880" cy="436880"/>
            </a:xfrm>
            <a:custGeom>
              <a:avLst/>
              <a:gdLst/>
              <a:ahLst/>
              <a:cxnLst/>
              <a:rect l="l" t="t" r="r" b="b"/>
              <a:pathLst>
                <a:path w="436879" h="436879">
                  <a:moveTo>
                    <a:pt x="287059" y="278634"/>
                  </a:moveTo>
                  <a:lnTo>
                    <a:pt x="271505" y="278634"/>
                  </a:lnTo>
                  <a:lnTo>
                    <a:pt x="294836" y="301965"/>
                  </a:lnTo>
                  <a:lnTo>
                    <a:pt x="289836" y="308075"/>
                  </a:lnTo>
                  <a:lnTo>
                    <a:pt x="287059" y="315852"/>
                  </a:lnTo>
                  <a:lnTo>
                    <a:pt x="285948" y="323629"/>
                  </a:lnTo>
                  <a:lnTo>
                    <a:pt x="285930" y="330668"/>
                  </a:lnTo>
                  <a:lnTo>
                    <a:pt x="287475" y="337447"/>
                  </a:lnTo>
                  <a:lnTo>
                    <a:pt x="373163" y="427506"/>
                  </a:lnTo>
                  <a:lnTo>
                    <a:pt x="387051" y="436394"/>
                  </a:lnTo>
                  <a:lnTo>
                    <a:pt x="395383" y="436394"/>
                  </a:lnTo>
                  <a:lnTo>
                    <a:pt x="403490" y="435578"/>
                  </a:lnTo>
                  <a:lnTo>
                    <a:pt x="411077" y="433200"/>
                  </a:lnTo>
                  <a:lnTo>
                    <a:pt x="418038" y="429364"/>
                  </a:lnTo>
                  <a:lnTo>
                    <a:pt x="424187" y="424243"/>
                  </a:lnTo>
                  <a:lnTo>
                    <a:pt x="397536" y="424243"/>
                  </a:lnTo>
                  <a:lnTo>
                    <a:pt x="388205" y="423331"/>
                  </a:lnTo>
                  <a:lnTo>
                    <a:pt x="380385" y="418618"/>
                  </a:lnTo>
                  <a:lnTo>
                    <a:pt x="298169" y="336405"/>
                  </a:lnTo>
                  <a:lnTo>
                    <a:pt x="296503" y="330295"/>
                  </a:lnTo>
                  <a:lnTo>
                    <a:pt x="297101" y="323629"/>
                  </a:lnTo>
                  <a:lnTo>
                    <a:pt x="297614" y="316963"/>
                  </a:lnTo>
                  <a:lnTo>
                    <a:pt x="300947" y="310297"/>
                  </a:lnTo>
                  <a:lnTo>
                    <a:pt x="306502" y="305298"/>
                  </a:lnTo>
                  <a:lnTo>
                    <a:pt x="312057" y="299743"/>
                  </a:lnTo>
                  <a:lnTo>
                    <a:pt x="319834" y="296410"/>
                  </a:lnTo>
                  <a:lnTo>
                    <a:pt x="327611" y="295855"/>
                  </a:lnTo>
                  <a:lnTo>
                    <a:pt x="351482" y="295855"/>
                  </a:lnTo>
                  <a:lnTo>
                    <a:pt x="349276" y="293633"/>
                  </a:lnTo>
                  <a:lnTo>
                    <a:pt x="302058" y="293633"/>
                  </a:lnTo>
                  <a:lnTo>
                    <a:pt x="287059" y="278634"/>
                  </a:lnTo>
                  <a:close/>
                </a:path>
                <a:path w="436879" h="436879">
                  <a:moveTo>
                    <a:pt x="351482" y="295855"/>
                  </a:moveTo>
                  <a:lnTo>
                    <a:pt x="333166" y="295855"/>
                  </a:lnTo>
                  <a:lnTo>
                    <a:pt x="338166" y="297521"/>
                  </a:lnTo>
                  <a:lnTo>
                    <a:pt x="348673" y="308075"/>
                  </a:lnTo>
                  <a:lnTo>
                    <a:pt x="424270" y="384178"/>
                  </a:lnTo>
                  <a:lnTo>
                    <a:pt x="425936" y="390288"/>
                  </a:lnTo>
                  <a:lnTo>
                    <a:pt x="425381" y="396399"/>
                  </a:lnTo>
                  <a:lnTo>
                    <a:pt x="397536" y="424243"/>
                  </a:lnTo>
                  <a:lnTo>
                    <a:pt x="424187" y="424243"/>
                  </a:lnTo>
                  <a:lnTo>
                    <a:pt x="436508" y="391026"/>
                  </a:lnTo>
                  <a:lnTo>
                    <a:pt x="434963" y="384247"/>
                  </a:lnTo>
                  <a:lnTo>
                    <a:pt x="431960" y="377989"/>
                  </a:lnTo>
                  <a:lnTo>
                    <a:pt x="427603" y="372512"/>
                  </a:lnTo>
                  <a:lnTo>
                    <a:pt x="351482" y="295855"/>
                  </a:lnTo>
                  <a:close/>
                </a:path>
                <a:path w="436879" h="436879">
                  <a:moveTo>
                    <a:pt x="154361" y="0"/>
                  </a:moveTo>
                  <a:lnTo>
                    <a:pt x="113883" y="6970"/>
                  </a:lnTo>
                  <a:lnTo>
                    <a:pt x="75936" y="24337"/>
                  </a:lnTo>
                  <a:lnTo>
                    <a:pt x="42634" y="51994"/>
                  </a:lnTo>
                  <a:lnTo>
                    <a:pt x="17755" y="87419"/>
                  </a:lnTo>
                  <a:lnTo>
                    <a:pt x="3584" y="126718"/>
                  </a:lnTo>
                  <a:lnTo>
                    <a:pt x="0" y="167744"/>
                  </a:lnTo>
                  <a:lnTo>
                    <a:pt x="6876" y="208354"/>
                  </a:lnTo>
                  <a:lnTo>
                    <a:pt x="24092" y="246403"/>
                  </a:lnTo>
                  <a:lnTo>
                    <a:pt x="51523" y="279745"/>
                  </a:lnTo>
                  <a:lnTo>
                    <a:pt x="92373" y="307413"/>
                  </a:lnTo>
                  <a:lnTo>
                    <a:pt x="138075" y="321109"/>
                  </a:lnTo>
                  <a:lnTo>
                    <a:pt x="185352" y="320861"/>
                  </a:lnTo>
                  <a:lnTo>
                    <a:pt x="217542" y="310853"/>
                  </a:lnTo>
                  <a:lnTo>
                    <a:pt x="161514" y="310853"/>
                  </a:lnTo>
                  <a:lnTo>
                    <a:pt x="132280" y="307980"/>
                  </a:lnTo>
                  <a:lnTo>
                    <a:pt x="78395" y="285778"/>
                  </a:lnTo>
                  <a:lnTo>
                    <a:pt x="27413" y="228156"/>
                  </a:lnTo>
                  <a:lnTo>
                    <a:pt x="13414" y="184036"/>
                  </a:lnTo>
                  <a:lnTo>
                    <a:pt x="13541" y="137704"/>
                  </a:lnTo>
                  <a:lnTo>
                    <a:pt x="27413" y="93851"/>
                  </a:lnTo>
                  <a:lnTo>
                    <a:pt x="55411" y="54771"/>
                  </a:lnTo>
                  <a:lnTo>
                    <a:pt x="94225" y="26570"/>
                  </a:lnTo>
                  <a:lnTo>
                    <a:pt x="138346" y="12549"/>
                  </a:lnTo>
                  <a:lnTo>
                    <a:pt x="220232" y="12549"/>
                  </a:lnTo>
                  <a:lnTo>
                    <a:pt x="195255" y="3534"/>
                  </a:lnTo>
                  <a:lnTo>
                    <a:pt x="154361" y="0"/>
                  </a:lnTo>
                  <a:close/>
                </a:path>
                <a:path w="436879" h="436879">
                  <a:moveTo>
                    <a:pt x="220232" y="12549"/>
                  </a:moveTo>
                  <a:lnTo>
                    <a:pt x="138346" y="12549"/>
                  </a:lnTo>
                  <a:lnTo>
                    <a:pt x="184280" y="12629"/>
                  </a:lnTo>
                  <a:lnTo>
                    <a:pt x="228534" y="26730"/>
                  </a:lnTo>
                  <a:lnTo>
                    <a:pt x="267616" y="54771"/>
                  </a:lnTo>
                  <a:lnTo>
                    <a:pt x="295827" y="93584"/>
                  </a:lnTo>
                  <a:lnTo>
                    <a:pt x="309852" y="137704"/>
                  </a:lnTo>
                  <a:lnTo>
                    <a:pt x="309772" y="183636"/>
                  </a:lnTo>
                  <a:lnTo>
                    <a:pt x="295667" y="227889"/>
                  </a:lnTo>
                  <a:lnTo>
                    <a:pt x="267616" y="266969"/>
                  </a:lnTo>
                  <a:lnTo>
                    <a:pt x="218939" y="299535"/>
                  </a:lnTo>
                  <a:lnTo>
                    <a:pt x="161514" y="310853"/>
                  </a:lnTo>
                  <a:lnTo>
                    <a:pt x="217542" y="310853"/>
                  </a:lnTo>
                  <a:lnTo>
                    <a:pt x="230921" y="306693"/>
                  </a:lnTo>
                  <a:lnTo>
                    <a:pt x="271505" y="278634"/>
                  </a:lnTo>
                  <a:lnTo>
                    <a:pt x="287059" y="278634"/>
                  </a:lnTo>
                  <a:lnTo>
                    <a:pt x="278726" y="270302"/>
                  </a:lnTo>
                  <a:lnTo>
                    <a:pt x="303644" y="234876"/>
                  </a:lnTo>
                  <a:lnTo>
                    <a:pt x="317900" y="195578"/>
                  </a:lnTo>
                  <a:lnTo>
                    <a:pt x="321570" y="154551"/>
                  </a:lnTo>
                  <a:lnTo>
                    <a:pt x="314731" y="113941"/>
                  </a:lnTo>
                  <a:lnTo>
                    <a:pt x="297461" y="75893"/>
                  </a:lnTo>
                  <a:lnTo>
                    <a:pt x="269838" y="42550"/>
                  </a:lnTo>
                  <a:lnTo>
                    <a:pt x="234452" y="17682"/>
                  </a:lnTo>
                  <a:lnTo>
                    <a:pt x="220232" y="12549"/>
                  </a:lnTo>
                  <a:close/>
                </a:path>
                <a:path w="436879" h="436879">
                  <a:moveTo>
                    <a:pt x="326708" y="284675"/>
                  </a:moveTo>
                  <a:lnTo>
                    <a:pt x="314044" y="286993"/>
                  </a:lnTo>
                  <a:lnTo>
                    <a:pt x="302058" y="293633"/>
                  </a:lnTo>
                  <a:lnTo>
                    <a:pt x="349276" y="293633"/>
                  </a:lnTo>
                  <a:lnTo>
                    <a:pt x="338851" y="286836"/>
                  </a:lnTo>
                  <a:lnTo>
                    <a:pt x="326708" y="2846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535356" y="5503977"/>
              <a:ext cx="436880" cy="436880"/>
            </a:xfrm>
            <a:custGeom>
              <a:avLst/>
              <a:gdLst/>
              <a:ahLst/>
              <a:cxnLst/>
              <a:rect l="l" t="t" r="r" b="b"/>
              <a:pathLst>
                <a:path w="436879" h="436879">
                  <a:moveTo>
                    <a:pt x="349276" y="293633"/>
                  </a:moveTo>
                  <a:lnTo>
                    <a:pt x="338851" y="286836"/>
                  </a:lnTo>
                  <a:lnTo>
                    <a:pt x="326708" y="284675"/>
                  </a:lnTo>
                  <a:lnTo>
                    <a:pt x="314044" y="286993"/>
                  </a:lnTo>
                  <a:lnTo>
                    <a:pt x="302058" y="293633"/>
                  </a:lnTo>
                  <a:lnTo>
                    <a:pt x="278726" y="270302"/>
                  </a:lnTo>
                  <a:lnTo>
                    <a:pt x="303644" y="234876"/>
                  </a:lnTo>
                  <a:lnTo>
                    <a:pt x="317900" y="195578"/>
                  </a:lnTo>
                  <a:lnTo>
                    <a:pt x="321570" y="154551"/>
                  </a:lnTo>
                  <a:lnTo>
                    <a:pt x="314731" y="113941"/>
                  </a:lnTo>
                  <a:lnTo>
                    <a:pt x="297461" y="75893"/>
                  </a:lnTo>
                  <a:lnTo>
                    <a:pt x="269838" y="42550"/>
                  </a:lnTo>
                  <a:lnTo>
                    <a:pt x="234452" y="17682"/>
                  </a:lnTo>
                  <a:lnTo>
                    <a:pt x="195255" y="3534"/>
                  </a:lnTo>
                  <a:lnTo>
                    <a:pt x="154361" y="0"/>
                  </a:lnTo>
                  <a:lnTo>
                    <a:pt x="113883" y="6970"/>
                  </a:lnTo>
                  <a:lnTo>
                    <a:pt x="75936" y="24337"/>
                  </a:lnTo>
                  <a:lnTo>
                    <a:pt x="42634" y="51994"/>
                  </a:lnTo>
                  <a:lnTo>
                    <a:pt x="17755" y="87419"/>
                  </a:lnTo>
                  <a:lnTo>
                    <a:pt x="3584" y="126718"/>
                  </a:lnTo>
                  <a:lnTo>
                    <a:pt x="0" y="167744"/>
                  </a:lnTo>
                  <a:lnTo>
                    <a:pt x="6876" y="208354"/>
                  </a:lnTo>
                  <a:lnTo>
                    <a:pt x="24092" y="246403"/>
                  </a:lnTo>
                  <a:lnTo>
                    <a:pt x="51523" y="279745"/>
                  </a:lnTo>
                  <a:lnTo>
                    <a:pt x="92373" y="307413"/>
                  </a:lnTo>
                  <a:lnTo>
                    <a:pt x="138075" y="321109"/>
                  </a:lnTo>
                  <a:lnTo>
                    <a:pt x="185352" y="320861"/>
                  </a:lnTo>
                  <a:lnTo>
                    <a:pt x="230921" y="306693"/>
                  </a:lnTo>
                  <a:lnTo>
                    <a:pt x="271504" y="278634"/>
                  </a:lnTo>
                  <a:lnTo>
                    <a:pt x="294836" y="301965"/>
                  </a:lnTo>
                  <a:lnTo>
                    <a:pt x="289836" y="308075"/>
                  </a:lnTo>
                  <a:lnTo>
                    <a:pt x="287059" y="315852"/>
                  </a:lnTo>
                  <a:lnTo>
                    <a:pt x="285948" y="323629"/>
                  </a:lnTo>
                  <a:lnTo>
                    <a:pt x="285930" y="330668"/>
                  </a:lnTo>
                  <a:lnTo>
                    <a:pt x="287475" y="337447"/>
                  </a:lnTo>
                  <a:lnTo>
                    <a:pt x="373163" y="427506"/>
                  </a:lnTo>
                  <a:lnTo>
                    <a:pt x="387051" y="436394"/>
                  </a:lnTo>
                  <a:lnTo>
                    <a:pt x="395383" y="436394"/>
                  </a:lnTo>
                  <a:lnTo>
                    <a:pt x="429148" y="418688"/>
                  </a:lnTo>
                  <a:lnTo>
                    <a:pt x="436508" y="391026"/>
                  </a:lnTo>
                  <a:lnTo>
                    <a:pt x="434963" y="384247"/>
                  </a:lnTo>
                  <a:lnTo>
                    <a:pt x="431960" y="377989"/>
                  </a:lnTo>
                  <a:lnTo>
                    <a:pt x="427603" y="372512"/>
                  </a:lnTo>
                  <a:lnTo>
                    <a:pt x="349276" y="293633"/>
                  </a:lnTo>
                  <a:close/>
                </a:path>
                <a:path w="436879" h="436879">
                  <a:moveTo>
                    <a:pt x="55411" y="266969"/>
                  </a:moveTo>
                  <a:lnTo>
                    <a:pt x="27413" y="228156"/>
                  </a:lnTo>
                  <a:lnTo>
                    <a:pt x="13414" y="184036"/>
                  </a:lnTo>
                  <a:lnTo>
                    <a:pt x="13414" y="138104"/>
                  </a:lnTo>
                  <a:lnTo>
                    <a:pt x="27413" y="93851"/>
                  </a:lnTo>
                  <a:lnTo>
                    <a:pt x="55411" y="54771"/>
                  </a:lnTo>
                  <a:lnTo>
                    <a:pt x="94225" y="26570"/>
                  </a:lnTo>
                  <a:lnTo>
                    <a:pt x="138346" y="12549"/>
                  </a:lnTo>
                  <a:lnTo>
                    <a:pt x="184280" y="12629"/>
                  </a:lnTo>
                  <a:lnTo>
                    <a:pt x="228534" y="26730"/>
                  </a:lnTo>
                  <a:lnTo>
                    <a:pt x="267616" y="54771"/>
                  </a:lnTo>
                  <a:lnTo>
                    <a:pt x="295827" y="93584"/>
                  </a:lnTo>
                  <a:lnTo>
                    <a:pt x="309852" y="137704"/>
                  </a:lnTo>
                  <a:lnTo>
                    <a:pt x="309772" y="183636"/>
                  </a:lnTo>
                  <a:lnTo>
                    <a:pt x="295667" y="227889"/>
                  </a:lnTo>
                  <a:lnTo>
                    <a:pt x="267616" y="266969"/>
                  </a:lnTo>
                  <a:lnTo>
                    <a:pt x="218939" y="299535"/>
                  </a:lnTo>
                  <a:lnTo>
                    <a:pt x="161514" y="310853"/>
                  </a:lnTo>
                  <a:lnTo>
                    <a:pt x="132280" y="307980"/>
                  </a:lnTo>
                  <a:lnTo>
                    <a:pt x="104296" y="299535"/>
                  </a:lnTo>
                  <a:lnTo>
                    <a:pt x="78395" y="285778"/>
                  </a:lnTo>
                  <a:lnTo>
                    <a:pt x="55411" y="266969"/>
                  </a:lnTo>
                  <a:close/>
                </a:path>
              </a:pathLst>
            </a:custGeom>
            <a:ln w="6480">
              <a:solidFill>
                <a:srgbClr val="5086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28619" y="5796592"/>
              <a:ext cx="135914" cy="134868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7895590" y="5768287"/>
            <a:ext cx="3863975" cy="461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75" algn="ctr">
              <a:lnSpc>
                <a:spcPts val="890"/>
              </a:lnSpc>
            </a:pPr>
            <a:r>
              <a:rPr sz="800" b="1" dirty="0">
                <a:solidFill>
                  <a:srgbClr val="FFFFFF"/>
                </a:solidFill>
                <a:latin typeface="Arial"/>
                <a:cs typeface="Arial"/>
              </a:rPr>
              <a:t>À</a:t>
            </a:r>
            <a:r>
              <a:rPr sz="8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FFFFFF"/>
                </a:solidFill>
                <a:latin typeface="Arial"/>
                <a:cs typeface="Arial"/>
              </a:rPr>
              <a:t>NOTER</a:t>
            </a:r>
            <a:r>
              <a:rPr sz="8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" b="1" spc="-5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05"/>
              </a:spcBef>
            </a:pP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Si</a:t>
            </a:r>
            <a:r>
              <a:rPr sz="8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votre</a:t>
            </a:r>
            <a:r>
              <a:rPr sz="8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Arial MT"/>
                <a:cs typeface="Arial MT"/>
              </a:rPr>
              <a:t>application</a:t>
            </a:r>
            <a:r>
              <a:rPr sz="8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n'apparaît</a:t>
            </a:r>
            <a:r>
              <a:rPr sz="800" spc="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pas</a:t>
            </a:r>
            <a:r>
              <a:rPr sz="8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dans</a:t>
            </a:r>
            <a:r>
              <a:rPr sz="8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sz="8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liste,</a:t>
            </a:r>
            <a:r>
              <a:rPr sz="8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c’est</a:t>
            </a:r>
            <a:r>
              <a:rPr sz="8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qu’elle n’est</a:t>
            </a:r>
            <a:r>
              <a:rPr sz="8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pas</a:t>
            </a:r>
            <a:r>
              <a:rPr sz="8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prise</a:t>
            </a:r>
            <a:r>
              <a:rPr sz="8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sz="8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Arial MT"/>
                <a:cs typeface="Arial MT"/>
              </a:rPr>
              <a:t>charge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par l’</a:t>
            </a:r>
            <a:r>
              <a:rPr sz="800" spc="-10" dirty="0">
                <a:solidFill>
                  <a:srgbClr val="FFFFFF"/>
                </a:solidFill>
                <a:latin typeface="Arial MT"/>
                <a:cs typeface="Arial MT"/>
              </a:rPr>
              <a:t> assistance</a:t>
            </a:r>
            <a:r>
              <a:rPr sz="1050" spc="-10" dirty="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95259" y="5701284"/>
            <a:ext cx="3976370" cy="588645"/>
          </a:xfrm>
          <a:prstGeom prst="rect">
            <a:avLst/>
          </a:prstGeom>
          <a:solidFill>
            <a:srgbClr val="2B468A"/>
          </a:solidFill>
        </p:spPr>
        <p:txBody>
          <a:bodyPr vert="horz" wrap="square" lIns="0" tIns="57785" rIns="0" bIns="0" rtlCol="0">
            <a:spAutoFit/>
          </a:bodyPr>
          <a:lstStyle/>
          <a:p>
            <a:pPr marL="91440" algn="ctr">
              <a:lnSpc>
                <a:spcPct val="100000"/>
              </a:lnSpc>
              <a:spcBef>
                <a:spcPts val="455"/>
              </a:spcBef>
            </a:pPr>
            <a:r>
              <a:rPr sz="800" b="1" dirty="0">
                <a:solidFill>
                  <a:srgbClr val="FFFFFF"/>
                </a:solidFill>
                <a:latin typeface="Arial"/>
                <a:cs typeface="Arial"/>
              </a:rPr>
              <a:t>À</a:t>
            </a:r>
            <a:r>
              <a:rPr sz="8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" b="1" dirty="0">
                <a:solidFill>
                  <a:srgbClr val="FFFFFF"/>
                </a:solidFill>
                <a:latin typeface="Arial"/>
                <a:cs typeface="Arial"/>
              </a:rPr>
              <a:t>NOTER</a:t>
            </a:r>
            <a:r>
              <a:rPr sz="8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" b="1" spc="-5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800">
              <a:latin typeface="Arial"/>
              <a:cs typeface="Arial"/>
            </a:endParaRPr>
          </a:p>
          <a:p>
            <a:pPr marL="100330" marR="4445" algn="ctr">
              <a:lnSpc>
                <a:spcPct val="100000"/>
              </a:lnSpc>
              <a:spcBef>
                <a:spcPts val="505"/>
              </a:spcBef>
            </a:pP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Si</a:t>
            </a:r>
            <a:r>
              <a:rPr sz="8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votre</a:t>
            </a:r>
            <a:r>
              <a:rPr sz="8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Arial MT"/>
                <a:cs typeface="Arial MT"/>
              </a:rPr>
              <a:t>application</a:t>
            </a:r>
            <a:r>
              <a:rPr sz="8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n'apparaît</a:t>
            </a:r>
            <a:r>
              <a:rPr sz="800" spc="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pas</a:t>
            </a:r>
            <a:r>
              <a:rPr sz="8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dans</a:t>
            </a:r>
            <a:r>
              <a:rPr sz="8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sz="8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liste,</a:t>
            </a:r>
            <a:r>
              <a:rPr sz="8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c’est</a:t>
            </a:r>
            <a:r>
              <a:rPr sz="8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qu’elle n’est</a:t>
            </a:r>
            <a:r>
              <a:rPr sz="8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pas</a:t>
            </a:r>
            <a:r>
              <a:rPr sz="8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prise</a:t>
            </a:r>
            <a:r>
              <a:rPr sz="8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sz="8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Arial MT"/>
                <a:cs typeface="Arial MT"/>
              </a:rPr>
              <a:t>charge </a:t>
            </a:r>
            <a:r>
              <a:rPr sz="800" dirty="0">
                <a:solidFill>
                  <a:srgbClr val="FFFFFF"/>
                </a:solidFill>
                <a:latin typeface="Arial MT"/>
                <a:cs typeface="Arial MT"/>
              </a:rPr>
              <a:t>par l’</a:t>
            </a:r>
            <a:r>
              <a:rPr sz="800" spc="-10" dirty="0">
                <a:solidFill>
                  <a:srgbClr val="FFFFFF"/>
                </a:solidFill>
                <a:latin typeface="Arial MT"/>
                <a:cs typeface="Arial MT"/>
              </a:rPr>
              <a:t> assistance</a:t>
            </a:r>
            <a:r>
              <a:rPr sz="1050" spc="-10" dirty="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1320271" y="5330952"/>
            <a:ext cx="76200" cy="340995"/>
          </a:xfrm>
          <a:custGeom>
            <a:avLst/>
            <a:gdLst/>
            <a:ahLst/>
            <a:cxnLst/>
            <a:rect l="l" t="t" r="r" b="b"/>
            <a:pathLst>
              <a:path w="76200" h="340995">
                <a:moveTo>
                  <a:pt x="31750" y="264655"/>
                </a:moveTo>
                <a:lnTo>
                  <a:pt x="0" y="264655"/>
                </a:lnTo>
                <a:lnTo>
                  <a:pt x="38100" y="340855"/>
                </a:lnTo>
                <a:lnTo>
                  <a:pt x="69850" y="277355"/>
                </a:lnTo>
                <a:lnTo>
                  <a:pt x="31750" y="277355"/>
                </a:lnTo>
                <a:lnTo>
                  <a:pt x="31750" y="264655"/>
                </a:lnTo>
                <a:close/>
              </a:path>
              <a:path w="76200" h="340995">
                <a:moveTo>
                  <a:pt x="44450" y="164084"/>
                </a:moveTo>
                <a:lnTo>
                  <a:pt x="38100" y="164084"/>
                </a:lnTo>
                <a:lnTo>
                  <a:pt x="31750" y="170434"/>
                </a:lnTo>
                <a:lnTo>
                  <a:pt x="31750" y="277355"/>
                </a:lnTo>
                <a:lnTo>
                  <a:pt x="44450" y="277355"/>
                </a:lnTo>
                <a:lnTo>
                  <a:pt x="44450" y="176784"/>
                </a:lnTo>
                <a:lnTo>
                  <a:pt x="38100" y="176784"/>
                </a:lnTo>
                <a:lnTo>
                  <a:pt x="44450" y="170434"/>
                </a:lnTo>
                <a:lnTo>
                  <a:pt x="44450" y="164084"/>
                </a:lnTo>
                <a:close/>
              </a:path>
              <a:path w="76200" h="340995">
                <a:moveTo>
                  <a:pt x="76200" y="264655"/>
                </a:moveTo>
                <a:lnTo>
                  <a:pt x="44450" y="264655"/>
                </a:lnTo>
                <a:lnTo>
                  <a:pt x="44450" y="277355"/>
                </a:lnTo>
                <a:lnTo>
                  <a:pt x="69850" y="277355"/>
                </a:lnTo>
                <a:lnTo>
                  <a:pt x="76200" y="264655"/>
                </a:lnTo>
                <a:close/>
              </a:path>
              <a:path w="76200" h="340995">
                <a:moveTo>
                  <a:pt x="44450" y="170434"/>
                </a:moveTo>
                <a:lnTo>
                  <a:pt x="38100" y="176784"/>
                </a:lnTo>
                <a:lnTo>
                  <a:pt x="41655" y="176784"/>
                </a:lnTo>
                <a:lnTo>
                  <a:pt x="44450" y="173990"/>
                </a:lnTo>
                <a:lnTo>
                  <a:pt x="44450" y="170434"/>
                </a:lnTo>
                <a:close/>
              </a:path>
              <a:path w="76200" h="340995">
                <a:moveTo>
                  <a:pt x="44450" y="173990"/>
                </a:moveTo>
                <a:lnTo>
                  <a:pt x="41655" y="176784"/>
                </a:lnTo>
                <a:lnTo>
                  <a:pt x="44450" y="176784"/>
                </a:lnTo>
                <a:lnTo>
                  <a:pt x="44450" y="173990"/>
                </a:lnTo>
                <a:close/>
              </a:path>
              <a:path w="76200" h="340995">
                <a:moveTo>
                  <a:pt x="38100" y="164084"/>
                </a:moveTo>
                <a:lnTo>
                  <a:pt x="34544" y="164084"/>
                </a:lnTo>
                <a:lnTo>
                  <a:pt x="31750" y="166878"/>
                </a:lnTo>
                <a:lnTo>
                  <a:pt x="31750" y="170434"/>
                </a:lnTo>
                <a:lnTo>
                  <a:pt x="38100" y="164084"/>
                </a:lnTo>
                <a:close/>
              </a:path>
              <a:path w="76200" h="340995">
                <a:moveTo>
                  <a:pt x="44450" y="63500"/>
                </a:moveTo>
                <a:lnTo>
                  <a:pt x="31750" y="63500"/>
                </a:lnTo>
                <a:lnTo>
                  <a:pt x="31750" y="166878"/>
                </a:lnTo>
                <a:lnTo>
                  <a:pt x="34544" y="164084"/>
                </a:lnTo>
                <a:lnTo>
                  <a:pt x="44450" y="164084"/>
                </a:lnTo>
                <a:lnTo>
                  <a:pt x="44450" y="63500"/>
                </a:lnTo>
                <a:close/>
              </a:path>
              <a:path w="76200" h="340995">
                <a:moveTo>
                  <a:pt x="38100" y="0"/>
                </a:moveTo>
                <a:lnTo>
                  <a:pt x="0" y="76200"/>
                </a:lnTo>
                <a:lnTo>
                  <a:pt x="31750" y="76200"/>
                </a:lnTo>
                <a:lnTo>
                  <a:pt x="31750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340995">
                <a:moveTo>
                  <a:pt x="69850" y="63500"/>
                </a:moveTo>
                <a:lnTo>
                  <a:pt x="44450" y="63500"/>
                </a:lnTo>
                <a:lnTo>
                  <a:pt x="44450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11</a:t>
            </a:fld>
            <a:endParaRPr spc="-25" dirty="0"/>
          </a:p>
        </p:txBody>
      </p:sp>
      <p:sp>
        <p:nvSpPr>
          <p:cNvPr id="35" name="object 35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318559" y="1168463"/>
            <a:ext cx="1668145" cy="1069340"/>
            <a:chOff x="10318559" y="1168463"/>
            <a:chExt cx="1668145" cy="106934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328147" y="1178051"/>
              <a:ext cx="1648968" cy="105003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0323321" y="1173225"/>
              <a:ext cx="1658620" cy="1059815"/>
            </a:xfrm>
            <a:custGeom>
              <a:avLst/>
              <a:gdLst/>
              <a:ahLst/>
              <a:cxnLst/>
              <a:rect l="l" t="t" r="r" b="b"/>
              <a:pathLst>
                <a:path w="1658620" h="1059814">
                  <a:moveTo>
                    <a:pt x="0" y="1059561"/>
                  </a:moveTo>
                  <a:lnTo>
                    <a:pt x="1658493" y="1059561"/>
                  </a:lnTo>
                  <a:lnTo>
                    <a:pt x="1658493" y="0"/>
                  </a:lnTo>
                  <a:lnTo>
                    <a:pt x="0" y="0"/>
                  </a:lnTo>
                  <a:lnTo>
                    <a:pt x="0" y="1059561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3568" y="2077211"/>
            <a:ext cx="5568696" cy="423062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687120" y="3441572"/>
            <a:ext cx="1955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1.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97050" y="3441572"/>
            <a:ext cx="405384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bonhomme,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ensuite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sur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 MT"/>
                <a:cs typeface="Arial MT"/>
              </a:rPr>
              <a:t>‘</a:t>
            </a:r>
            <a:r>
              <a:rPr sz="1600" b="1" i="1" spc="-10" dirty="0">
                <a:latin typeface="Arial"/>
                <a:cs typeface="Arial"/>
              </a:rPr>
              <a:t>Profil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7120" y="4133469"/>
            <a:ext cx="1955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2.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97050" y="4133469"/>
            <a:ext cx="42716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 MT"/>
                <a:cs typeface="Arial MT"/>
              </a:rPr>
              <a:t>Vous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serez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redirigé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vers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page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profil.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7120" y="4580001"/>
            <a:ext cx="1955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3.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97050" y="4580001"/>
            <a:ext cx="424942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Les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informations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compte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apparaissent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Arial MT"/>
                <a:cs typeface="Arial MT"/>
              </a:rPr>
              <a:t>dans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bloc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Mon</a:t>
            </a:r>
            <a:r>
              <a:rPr sz="1600" b="1" i="1" spc="-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Profil</a:t>
            </a:r>
            <a:r>
              <a:rPr sz="1600" spc="-10" dirty="0">
                <a:latin typeface="Arial MT"/>
                <a:cs typeface="Arial MT"/>
              </a:rPr>
              <a:t>’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87120" y="5270753"/>
            <a:ext cx="1955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4.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97050" y="5270753"/>
            <a:ext cx="4163060" cy="512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Les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options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vous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permettent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réinitialiser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mot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passe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ou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modifier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10" dirty="0">
                <a:latin typeface="Arial MT"/>
                <a:cs typeface="Arial MT"/>
              </a:rPr>
              <a:t> profil.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8520" y="1481533"/>
            <a:ext cx="5113655" cy="178244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47320">
              <a:lnSpc>
                <a:spcPct val="100000"/>
              </a:lnSpc>
              <a:spcBef>
                <a:spcPts val="1300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Compte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usagers</a:t>
            </a:r>
            <a:endParaRPr sz="2000">
              <a:latin typeface="Arial"/>
              <a:cs typeface="Arial"/>
            </a:endParaRPr>
          </a:p>
          <a:p>
            <a:pPr marL="364490" marR="5080" indent="-229235">
              <a:lnSpc>
                <a:spcPct val="100000"/>
              </a:lnSpc>
              <a:spcBef>
                <a:spcPts val="955"/>
              </a:spcBef>
              <a:buFont typeface="Arial MT"/>
              <a:buChar char="•"/>
              <a:tabLst>
                <a:tab pos="364490" algn="l"/>
              </a:tabLst>
            </a:pPr>
            <a:r>
              <a:rPr sz="1600" b="1" dirty="0">
                <a:latin typeface="Arial"/>
                <a:cs typeface="Arial"/>
              </a:rPr>
              <a:t>Pour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accéder</a:t>
            </a:r>
            <a:r>
              <a:rPr sz="1600" b="1" spc="-5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au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profil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votre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compte,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vous </a:t>
            </a:r>
            <a:r>
              <a:rPr sz="1600" b="1" dirty="0">
                <a:latin typeface="Arial"/>
                <a:cs typeface="Arial"/>
              </a:rPr>
              <a:t>pouvez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cliquer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sur</a:t>
            </a:r>
            <a:r>
              <a:rPr sz="1600" b="1" spc="-5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le</a:t>
            </a:r>
            <a:r>
              <a:rPr sz="1600" b="1" spc="-5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picto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"bonhomme"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situé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en </a:t>
            </a:r>
            <a:r>
              <a:rPr sz="1600" b="1" dirty="0">
                <a:latin typeface="Arial"/>
                <a:cs typeface="Arial"/>
              </a:rPr>
              <a:t>haut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à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droite de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votre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écran.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595"/>
              </a:spcBef>
              <a:buFont typeface="Arial MT"/>
              <a:buChar char="•"/>
              <a:tabLst>
                <a:tab pos="240665" algn="l"/>
              </a:tabLst>
            </a:pPr>
            <a:r>
              <a:rPr sz="16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1600" b="1" u="sng" spc="-4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sng" spc="-5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r>
              <a:rPr sz="1600" b="1" u="sng" spc="50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530453" y="966977"/>
            <a:ext cx="3060700" cy="534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Accès</a:t>
            </a:r>
            <a:r>
              <a:rPr spc="-15" dirty="0"/>
              <a:t> </a:t>
            </a:r>
            <a:r>
              <a:rPr dirty="0"/>
              <a:t>au</a:t>
            </a:r>
            <a:r>
              <a:rPr spc="25" dirty="0"/>
              <a:t> </a:t>
            </a:r>
            <a:r>
              <a:rPr spc="-10" dirty="0"/>
              <a:t>profil</a:t>
            </a:r>
          </a:p>
        </p:txBody>
      </p:sp>
      <p:grpSp>
        <p:nvGrpSpPr>
          <p:cNvPr id="16" name="object 16"/>
          <p:cNvGrpSpPr/>
          <p:nvPr/>
        </p:nvGrpSpPr>
        <p:grpSpPr>
          <a:xfrm>
            <a:off x="6165659" y="2078735"/>
            <a:ext cx="5731510" cy="4238625"/>
            <a:chOff x="6165659" y="2078735"/>
            <a:chExt cx="5731510" cy="4238625"/>
          </a:xfrm>
        </p:grpSpPr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29985" y="2604055"/>
              <a:ext cx="4175825" cy="333229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65659" y="2406014"/>
              <a:ext cx="5731002" cy="3911346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170421" y="2410777"/>
              <a:ext cx="5721985" cy="3902075"/>
            </a:xfrm>
            <a:custGeom>
              <a:avLst/>
              <a:gdLst/>
              <a:ahLst/>
              <a:cxnLst/>
              <a:rect l="l" t="t" r="r" b="b"/>
              <a:pathLst>
                <a:path w="5721984" h="3902075">
                  <a:moveTo>
                    <a:pt x="0" y="3901821"/>
                  </a:moveTo>
                  <a:lnTo>
                    <a:pt x="5721477" y="3901821"/>
                  </a:lnTo>
                  <a:lnTo>
                    <a:pt x="5721477" y="0"/>
                  </a:lnTo>
                  <a:lnTo>
                    <a:pt x="0" y="0"/>
                  </a:lnTo>
                  <a:lnTo>
                    <a:pt x="0" y="3901821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357365" y="2547365"/>
              <a:ext cx="4572000" cy="3602990"/>
            </a:xfrm>
            <a:custGeom>
              <a:avLst/>
              <a:gdLst/>
              <a:ahLst/>
              <a:cxnLst/>
              <a:rect l="l" t="t" r="r" b="b"/>
              <a:pathLst>
                <a:path w="4572000" h="3602990">
                  <a:moveTo>
                    <a:pt x="0" y="3602736"/>
                  </a:moveTo>
                  <a:lnTo>
                    <a:pt x="2921508" y="3602736"/>
                  </a:lnTo>
                  <a:lnTo>
                    <a:pt x="2921508" y="0"/>
                  </a:lnTo>
                  <a:lnTo>
                    <a:pt x="0" y="0"/>
                  </a:lnTo>
                  <a:lnTo>
                    <a:pt x="0" y="3602736"/>
                  </a:lnTo>
                  <a:close/>
                </a:path>
                <a:path w="4572000" h="3602990">
                  <a:moveTo>
                    <a:pt x="3322319" y="1210056"/>
                  </a:moveTo>
                  <a:lnTo>
                    <a:pt x="4571999" y="1210056"/>
                  </a:lnTo>
                  <a:lnTo>
                    <a:pt x="4571999" y="464820"/>
                  </a:lnTo>
                  <a:lnTo>
                    <a:pt x="3322319" y="464820"/>
                  </a:lnTo>
                  <a:lnTo>
                    <a:pt x="3322319" y="1210056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55407" y="2078735"/>
              <a:ext cx="292607" cy="30937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162799" y="3525011"/>
              <a:ext cx="292607" cy="3093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122151" y="3229355"/>
              <a:ext cx="284988" cy="309372"/>
            </a:xfrm>
            <a:prstGeom prst="rect">
              <a:avLst/>
            </a:prstGeom>
          </p:spPr>
        </p:pic>
      </p:grpSp>
      <p:grpSp>
        <p:nvGrpSpPr>
          <p:cNvPr id="24" name="object 24"/>
          <p:cNvGrpSpPr/>
          <p:nvPr/>
        </p:nvGrpSpPr>
        <p:grpSpPr>
          <a:xfrm>
            <a:off x="10625581" y="1193546"/>
            <a:ext cx="1307465" cy="695960"/>
            <a:chOff x="10625581" y="1193546"/>
            <a:chExt cx="1307465" cy="695960"/>
          </a:xfrm>
        </p:grpSpPr>
        <p:sp>
          <p:nvSpPr>
            <p:cNvPr id="25" name="object 25"/>
            <p:cNvSpPr/>
            <p:nvPr/>
          </p:nvSpPr>
          <p:spPr>
            <a:xfrm>
              <a:off x="11601449" y="1206246"/>
              <a:ext cx="318770" cy="379730"/>
            </a:xfrm>
            <a:custGeom>
              <a:avLst/>
              <a:gdLst/>
              <a:ahLst/>
              <a:cxnLst/>
              <a:rect l="l" t="t" r="r" b="b"/>
              <a:pathLst>
                <a:path w="318770" h="379730">
                  <a:moveTo>
                    <a:pt x="0" y="379475"/>
                  </a:moveTo>
                  <a:lnTo>
                    <a:pt x="318516" y="379475"/>
                  </a:lnTo>
                  <a:lnTo>
                    <a:pt x="318516" y="0"/>
                  </a:lnTo>
                  <a:lnTo>
                    <a:pt x="0" y="0"/>
                  </a:lnTo>
                  <a:lnTo>
                    <a:pt x="0" y="379475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0638281" y="1629918"/>
              <a:ext cx="1282065" cy="247015"/>
            </a:xfrm>
            <a:custGeom>
              <a:avLst/>
              <a:gdLst/>
              <a:ahLst/>
              <a:cxnLst/>
              <a:rect l="l" t="t" r="r" b="b"/>
              <a:pathLst>
                <a:path w="1282065" h="247014">
                  <a:moveTo>
                    <a:pt x="0" y="246887"/>
                  </a:moveTo>
                  <a:lnTo>
                    <a:pt x="1281683" y="246887"/>
                  </a:lnTo>
                  <a:lnTo>
                    <a:pt x="1281683" y="0"/>
                  </a:lnTo>
                  <a:lnTo>
                    <a:pt x="0" y="0"/>
                  </a:lnTo>
                  <a:lnTo>
                    <a:pt x="0" y="246887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7" name="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583923" y="789431"/>
            <a:ext cx="283464" cy="307848"/>
          </a:xfrm>
          <a:prstGeom prst="rect">
            <a:avLst/>
          </a:prstGeom>
        </p:spPr>
      </p:pic>
      <p:sp>
        <p:nvSpPr>
          <p:cNvPr id="29" name="object 2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12</a:t>
            </a:fld>
            <a:endParaRPr spc="-25" dirty="0"/>
          </a:p>
        </p:txBody>
      </p:sp>
      <p:sp>
        <p:nvSpPr>
          <p:cNvPr id="30" name="object 30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4F1D58DB-B1CE-DF44-26F4-33BEDFDBBA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30427" y="2739929"/>
            <a:ext cx="1049957" cy="216403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F4B2B2F-3FB1-7742-8661-E1EE32F394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21935" y="3123952"/>
            <a:ext cx="907549" cy="187052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173E3473-7853-3ED2-FEAD-A4E97AB50C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70984" y="4309183"/>
            <a:ext cx="907549" cy="187052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7F7D4A05-4FCD-12FA-F956-2EBC6279A90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73505" y="4755715"/>
            <a:ext cx="907549" cy="18705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0059" y="2234183"/>
            <a:ext cx="5568696" cy="311048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13003" y="3558666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2.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22908" y="3558666"/>
            <a:ext cx="462915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Dans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menu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"options",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Modifier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votre profil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3003" y="4249292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3.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22908" y="4249292"/>
            <a:ext cx="230949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Mettre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à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jour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champs.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3003" y="4695825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4.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22908" y="4695825"/>
            <a:ext cx="363029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‘</a:t>
            </a:r>
            <a:r>
              <a:rPr sz="1600" b="1" i="1" spc="-10" dirty="0">
                <a:latin typeface="Arial"/>
                <a:cs typeface="Arial"/>
              </a:rPr>
              <a:t>Sauver</a:t>
            </a:r>
            <a:r>
              <a:rPr sz="1600" spc="-10" dirty="0">
                <a:latin typeface="Arial MT"/>
                <a:cs typeface="Arial MT"/>
              </a:rPr>
              <a:t>’</a:t>
            </a:r>
            <a:r>
              <a:rPr sz="1600" spc="-9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pour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enregistrer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les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 MT"/>
                <a:cs typeface="Arial MT"/>
              </a:rPr>
              <a:t>modifications.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4403" y="1633855"/>
            <a:ext cx="4965065" cy="17456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Compte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usagers</a:t>
            </a:r>
            <a:endParaRPr sz="2000">
              <a:latin typeface="Arial"/>
              <a:cs typeface="Arial"/>
            </a:endParaRPr>
          </a:p>
          <a:p>
            <a:pPr marL="364490" indent="-228600">
              <a:lnSpc>
                <a:spcPct val="100000"/>
              </a:lnSpc>
              <a:spcBef>
                <a:spcPts val="2185"/>
              </a:spcBef>
              <a:buFont typeface="Arial MT"/>
              <a:buChar char="•"/>
              <a:tabLst>
                <a:tab pos="364490" algn="l"/>
              </a:tabLst>
            </a:pPr>
            <a:r>
              <a:rPr sz="1600" b="1" dirty="0">
                <a:latin typeface="Arial"/>
                <a:cs typeface="Arial"/>
              </a:rPr>
              <a:t>Pour</a:t>
            </a:r>
            <a:r>
              <a:rPr sz="1600" b="1" spc="-6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modifier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votre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profil,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vous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devez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spc="-50" dirty="0">
                <a:latin typeface="Arial"/>
                <a:cs typeface="Arial"/>
              </a:rPr>
              <a:t>: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95"/>
              </a:spcBef>
            </a:pPr>
            <a:r>
              <a:rPr sz="1600" b="1" i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1600" b="1" i="1" u="sng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i="1" u="sng" spc="-6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endParaRPr sz="1600">
              <a:latin typeface="Arial"/>
              <a:cs typeface="Arial"/>
            </a:endParaRPr>
          </a:p>
          <a:p>
            <a:pPr marL="850900" lvl="1" indent="-609600">
              <a:lnSpc>
                <a:spcPct val="100000"/>
              </a:lnSpc>
              <a:spcBef>
                <a:spcPts val="1600"/>
              </a:spcBef>
              <a:buAutoNum type="arabicPeriod"/>
              <a:tabLst>
                <a:tab pos="850900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bonhomme,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ensuite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‘</a:t>
            </a:r>
            <a:r>
              <a:rPr sz="1600" b="1" i="1" spc="-10" dirty="0">
                <a:latin typeface="Arial"/>
                <a:cs typeface="Arial"/>
              </a:rPr>
              <a:t>Profil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09220">
              <a:lnSpc>
                <a:spcPct val="100000"/>
              </a:lnSpc>
              <a:spcBef>
                <a:spcPts val="135"/>
              </a:spcBef>
            </a:pPr>
            <a:r>
              <a:rPr dirty="0"/>
              <a:t>Modifier</a:t>
            </a:r>
            <a:r>
              <a:rPr spc="50" dirty="0"/>
              <a:t> </a:t>
            </a:r>
            <a:r>
              <a:rPr dirty="0"/>
              <a:t>le</a:t>
            </a:r>
            <a:r>
              <a:rPr spc="85" dirty="0"/>
              <a:t> </a:t>
            </a:r>
            <a:r>
              <a:rPr spc="-10" dirty="0"/>
              <a:t>profil</a:t>
            </a:r>
          </a:p>
        </p:txBody>
      </p:sp>
      <p:grpSp>
        <p:nvGrpSpPr>
          <p:cNvPr id="11" name="object 11"/>
          <p:cNvGrpSpPr/>
          <p:nvPr/>
        </p:nvGrpSpPr>
        <p:grpSpPr>
          <a:xfrm>
            <a:off x="6488747" y="1918335"/>
            <a:ext cx="5107940" cy="3742690"/>
            <a:chOff x="6488747" y="1918335"/>
            <a:chExt cx="5107940" cy="3742690"/>
          </a:xfrm>
        </p:grpSpPr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24098" y="2120354"/>
              <a:ext cx="3539512" cy="349777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88747" y="1918335"/>
              <a:ext cx="5107686" cy="374218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493509" y="1923097"/>
              <a:ext cx="5098415" cy="3733165"/>
            </a:xfrm>
            <a:custGeom>
              <a:avLst/>
              <a:gdLst/>
              <a:ahLst/>
              <a:cxnLst/>
              <a:rect l="l" t="t" r="r" b="b"/>
              <a:pathLst>
                <a:path w="5098415" h="3733165">
                  <a:moveTo>
                    <a:pt x="0" y="3732657"/>
                  </a:moveTo>
                  <a:lnTo>
                    <a:pt x="5098161" y="3732657"/>
                  </a:lnTo>
                  <a:lnTo>
                    <a:pt x="5098161" y="0"/>
                  </a:lnTo>
                  <a:lnTo>
                    <a:pt x="0" y="0"/>
                  </a:lnTo>
                  <a:lnTo>
                    <a:pt x="0" y="3732657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968489" y="2628138"/>
              <a:ext cx="3787140" cy="2413000"/>
            </a:xfrm>
            <a:custGeom>
              <a:avLst/>
              <a:gdLst/>
              <a:ahLst/>
              <a:cxnLst/>
              <a:rect l="l" t="t" r="r" b="b"/>
              <a:pathLst>
                <a:path w="3787140" h="2413000">
                  <a:moveTo>
                    <a:pt x="2721863" y="166115"/>
                  </a:moveTo>
                  <a:lnTo>
                    <a:pt x="3787139" y="166115"/>
                  </a:lnTo>
                  <a:lnTo>
                    <a:pt x="3787139" y="0"/>
                  </a:lnTo>
                  <a:lnTo>
                    <a:pt x="2721863" y="0"/>
                  </a:lnTo>
                  <a:lnTo>
                    <a:pt x="2721863" y="166115"/>
                  </a:lnTo>
                  <a:close/>
                </a:path>
                <a:path w="3787140" h="2413000">
                  <a:moveTo>
                    <a:pt x="0" y="2412492"/>
                  </a:moveTo>
                  <a:lnTo>
                    <a:pt x="464820" y="2412492"/>
                  </a:lnTo>
                  <a:lnTo>
                    <a:pt x="464820" y="2252472"/>
                  </a:lnTo>
                  <a:lnTo>
                    <a:pt x="0" y="2252472"/>
                  </a:lnTo>
                  <a:lnTo>
                    <a:pt x="0" y="2412492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911839" y="2549652"/>
              <a:ext cx="292607" cy="30937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689591" y="3442716"/>
              <a:ext cx="292607" cy="307848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57643" y="5160264"/>
              <a:ext cx="284988" cy="309372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683158" y="5504789"/>
            <a:ext cx="4370045" cy="461024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1450" b="1" dirty="0">
                <a:solidFill>
                  <a:srgbClr val="FF0000"/>
                </a:solidFill>
                <a:latin typeface="Arial"/>
                <a:cs typeface="Arial"/>
              </a:rPr>
              <a:t>N.B:</a:t>
            </a:r>
            <a:r>
              <a:rPr sz="1450"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0000"/>
                </a:solidFill>
                <a:latin typeface="Arial"/>
                <a:cs typeface="Arial"/>
              </a:rPr>
              <a:t>Un</a:t>
            </a:r>
            <a:r>
              <a:rPr sz="1450" b="1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0000"/>
                </a:solidFill>
                <a:latin typeface="Arial"/>
                <a:cs typeface="Arial"/>
              </a:rPr>
              <a:t>changement</a:t>
            </a:r>
            <a:r>
              <a:rPr sz="1450"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b="1" dirty="0" err="1">
                <a:solidFill>
                  <a:srgbClr val="FF0000"/>
                </a:solidFill>
                <a:latin typeface="Arial"/>
                <a:cs typeface="Arial"/>
              </a:rPr>
              <a:t>d’adresse</a:t>
            </a:r>
            <a:r>
              <a:rPr sz="1450"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fr-FR" sz="1450" b="1" spc="5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450" b="1" dirty="0">
                <a:solidFill>
                  <a:srgbClr val="FF0000"/>
                </a:solidFill>
                <a:latin typeface="Arial"/>
                <a:cs typeface="Arial"/>
              </a:rPr>
              <a:t>mail</a:t>
            </a:r>
            <a:r>
              <a:rPr sz="1450" b="1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0000"/>
                </a:solidFill>
                <a:latin typeface="Arial"/>
                <a:cs typeface="Arial"/>
              </a:rPr>
              <a:t>n’est</a:t>
            </a:r>
            <a:r>
              <a:rPr sz="1450"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b="1" spc="-25" dirty="0">
                <a:solidFill>
                  <a:srgbClr val="FF0000"/>
                </a:solidFill>
                <a:latin typeface="Arial"/>
                <a:cs typeface="Arial"/>
              </a:rPr>
              <a:t>pas</a:t>
            </a:r>
            <a:endParaRPr sz="14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450" b="1" dirty="0">
                <a:solidFill>
                  <a:srgbClr val="FF0000"/>
                </a:solidFill>
                <a:latin typeface="Arial"/>
                <a:cs typeface="Arial"/>
              </a:rPr>
              <a:t>possible.</a:t>
            </a:r>
            <a:r>
              <a:rPr sz="1450"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0000"/>
                </a:solidFill>
                <a:latin typeface="Arial"/>
                <a:cs typeface="Arial"/>
              </a:rPr>
              <a:t>Il</a:t>
            </a:r>
            <a:r>
              <a:rPr sz="1450"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0000"/>
                </a:solidFill>
                <a:latin typeface="Arial"/>
                <a:cs typeface="Arial"/>
              </a:rPr>
              <a:t>faut</a:t>
            </a:r>
            <a:r>
              <a:rPr sz="1450"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0000"/>
                </a:solidFill>
                <a:latin typeface="Arial"/>
                <a:cs typeface="Arial"/>
              </a:rPr>
              <a:t>créer</a:t>
            </a:r>
            <a:r>
              <a:rPr sz="1450"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0000"/>
                </a:solidFill>
                <a:latin typeface="Arial"/>
                <a:cs typeface="Arial"/>
              </a:rPr>
              <a:t>un</a:t>
            </a:r>
            <a:r>
              <a:rPr sz="1450"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0000"/>
                </a:solidFill>
                <a:latin typeface="Arial"/>
                <a:cs typeface="Arial"/>
              </a:rPr>
              <a:t>nouveau</a:t>
            </a:r>
            <a:r>
              <a:rPr sz="1450"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50" b="1" spc="-10" dirty="0">
                <a:solidFill>
                  <a:srgbClr val="FF0000"/>
                </a:solidFill>
                <a:latin typeface="Arial"/>
                <a:cs typeface="Arial"/>
              </a:rPr>
              <a:t>compte.</a:t>
            </a:r>
            <a:endParaRPr sz="1450" dirty="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9919271" y="275399"/>
            <a:ext cx="1670050" cy="1457960"/>
            <a:chOff x="9919271" y="275399"/>
            <a:chExt cx="1670050" cy="1457960"/>
          </a:xfrm>
        </p:grpSpPr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928859" y="284987"/>
              <a:ext cx="1650492" cy="143865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9924033" y="280161"/>
              <a:ext cx="1660525" cy="1448435"/>
            </a:xfrm>
            <a:custGeom>
              <a:avLst/>
              <a:gdLst/>
              <a:ahLst/>
              <a:cxnLst/>
              <a:rect l="l" t="t" r="r" b="b"/>
              <a:pathLst>
                <a:path w="1660525" h="1448435">
                  <a:moveTo>
                    <a:pt x="0" y="1448181"/>
                  </a:moveTo>
                  <a:lnTo>
                    <a:pt x="1660017" y="1448181"/>
                  </a:lnTo>
                  <a:lnTo>
                    <a:pt x="1660017" y="0"/>
                  </a:lnTo>
                  <a:lnTo>
                    <a:pt x="0" y="0"/>
                  </a:lnTo>
                  <a:lnTo>
                    <a:pt x="0" y="1448181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13</a:t>
            </a:fld>
            <a:endParaRPr spc="-25" dirty="0"/>
          </a:p>
        </p:txBody>
      </p:sp>
      <p:sp>
        <p:nvSpPr>
          <p:cNvPr id="25" name="object 25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BE517290-3D1F-3E9F-DECD-2799FE6618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42631" y="2243971"/>
            <a:ext cx="1049957" cy="216403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CFD65118-8943-CAEA-4723-58D0043126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85012" y="2568604"/>
            <a:ext cx="907549" cy="187052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149E17D-58FF-E72F-8202-B1FF17CD3B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9589" y="3867583"/>
            <a:ext cx="907549" cy="187052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60A4A0A-D9A9-9DF1-440A-D552B4A9CF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57643" y="3528099"/>
            <a:ext cx="714757" cy="1717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07847" y="1798320"/>
            <a:ext cx="11884660" cy="4683760"/>
            <a:chOff x="307847" y="1798320"/>
            <a:chExt cx="11884660" cy="46837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83580" y="1798320"/>
              <a:ext cx="6408420" cy="468325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7847" y="2554224"/>
              <a:ext cx="5568696" cy="3613404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640791" y="3878326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2.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50391" y="3878326"/>
            <a:ext cx="430339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Dans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menu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"options",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Modifier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25" dirty="0">
                <a:latin typeface="Arial"/>
                <a:cs typeface="Arial"/>
              </a:rPr>
              <a:t>le </a:t>
            </a:r>
            <a:r>
              <a:rPr sz="1600" b="1" i="1" dirty="0">
                <a:latin typeface="Arial"/>
                <a:cs typeface="Arial"/>
              </a:rPr>
              <a:t>mot</a:t>
            </a:r>
            <a:r>
              <a:rPr sz="1600" b="1" i="1" spc="-15" dirty="0">
                <a:latin typeface="Arial"/>
                <a:cs typeface="Arial"/>
              </a:rPr>
              <a:t> </a:t>
            </a:r>
            <a:r>
              <a:rPr sz="1600" b="1" i="1" dirty="0">
                <a:latin typeface="Arial"/>
                <a:cs typeface="Arial"/>
              </a:rPr>
              <a:t>de</a:t>
            </a:r>
            <a:r>
              <a:rPr sz="1600" b="1" i="1" spc="-1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passe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0791" y="4568697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3.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50391" y="4568697"/>
            <a:ext cx="4189729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Une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pop-</a:t>
            </a:r>
            <a:r>
              <a:rPr sz="1600" dirty="0">
                <a:latin typeface="Arial MT"/>
                <a:cs typeface="Arial MT"/>
              </a:rPr>
              <a:t>up/fenêtre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réinitialisation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apparait.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0791" y="5014925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4.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50391" y="5014925"/>
            <a:ext cx="4204970" cy="5137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Renseigner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mot de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passe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actuel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et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définir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le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Arial MT"/>
                <a:cs typeface="Arial MT"/>
              </a:rPr>
              <a:t>nouveau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mot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passe.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0791" y="5707481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5.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50391" y="5707481"/>
            <a:ext cx="24314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Mettre à</a:t>
            </a:r>
            <a:r>
              <a:rPr sz="1600" b="1" i="1" spc="-3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jour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2191" y="1633855"/>
            <a:ext cx="4965065" cy="20650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3675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Compte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usagers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2000">
              <a:latin typeface="Arial"/>
              <a:cs typeface="Arial"/>
            </a:endParaRPr>
          </a:p>
          <a:p>
            <a:pPr marL="364490" indent="-228600">
              <a:lnSpc>
                <a:spcPct val="100000"/>
              </a:lnSpc>
              <a:buFont typeface="Arial MT"/>
              <a:buChar char="•"/>
              <a:tabLst>
                <a:tab pos="364490" algn="l"/>
              </a:tabLst>
            </a:pPr>
            <a:r>
              <a:rPr sz="1600" b="1" dirty="0">
                <a:latin typeface="Arial"/>
                <a:cs typeface="Arial"/>
              </a:rPr>
              <a:t>Pour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modifier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le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mot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passe,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vous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devez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spc="-50" dirty="0">
                <a:latin typeface="Arial"/>
                <a:cs typeface="Arial"/>
              </a:rPr>
              <a:t>: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595"/>
              </a:spcBef>
              <a:buFont typeface="Arial MT"/>
              <a:buChar char="•"/>
              <a:tabLst>
                <a:tab pos="240665" algn="l"/>
              </a:tabLst>
            </a:pPr>
            <a:r>
              <a:rPr sz="1600" b="1" i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1600" b="1" i="1" u="sng" spc="-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i="1" u="sng" spc="-6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endParaRPr sz="1600">
              <a:latin typeface="Arial"/>
              <a:cs typeface="Arial"/>
            </a:endParaRPr>
          </a:p>
          <a:p>
            <a:pPr marL="850265" lvl="1" indent="-608965">
              <a:lnSpc>
                <a:spcPct val="100000"/>
              </a:lnSpc>
              <a:spcBef>
                <a:spcPts val="1600"/>
              </a:spcBef>
              <a:buAutoNum type="arabicPeriod"/>
              <a:tabLst>
                <a:tab pos="850265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bonhomme,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ensuite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‘</a:t>
            </a:r>
            <a:r>
              <a:rPr sz="1600" b="1" i="1" spc="-10" dirty="0">
                <a:latin typeface="Arial"/>
                <a:cs typeface="Arial"/>
              </a:rPr>
              <a:t>Profil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09220">
              <a:lnSpc>
                <a:spcPct val="100000"/>
              </a:lnSpc>
              <a:spcBef>
                <a:spcPts val="135"/>
              </a:spcBef>
            </a:pPr>
            <a:r>
              <a:rPr dirty="0"/>
              <a:t>Modifier</a:t>
            </a:r>
            <a:r>
              <a:rPr spc="35" dirty="0"/>
              <a:t> </a:t>
            </a:r>
            <a:r>
              <a:rPr dirty="0"/>
              <a:t>le</a:t>
            </a:r>
            <a:r>
              <a:rPr spc="70" dirty="0"/>
              <a:t> </a:t>
            </a:r>
            <a:r>
              <a:rPr dirty="0"/>
              <a:t>mot</a:t>
            </a:r>
            <a:r>
              <a:rPr spc="55" dirty="0"/>
              <a:t> </a:t>
            </a:r>
            <a:r>
              <a:rPr dirty="0"/>
              <a:t>de</a:t>
            </a:r>
            <a:r>
              <a:rPr spc="70" dirty="0"/>
              <a:t> </a:t>
            </a:r>
            <a:r>
              <a:rPr spc="-10" dirty="0"/>
              <a:t>passe</a:t>
            </a:r>
          </a:p>
        </p:txBody>
      </p:sp>
      <p:grpSp>
        <p:nvGrpSpPr>
          <p:cNvPr id="15" name="object 15"/>
          <p:cNvGrpSpPr/>
          <p:nvPr/>
        </p:nvGrpSpPr>
        <p:grpSpPr>
          <a:xfrm>
            <a:off x="431291" y="41148"/>
            <a:ext cx="11280775" cy="5793105"/>
            <a:chOff x="431291" y="41148"/>
            <a:chExt cx="11280775" cy="5793105"/>
          </a:xfrm>
        </p:grpSpPr>
        <p:sp>
          <p:nvSpPr>
            <p:cNvPr id="16" name="object 16"/>
            <p:cNvSpPr/>
            <p:nvPr/>
          </p:nvSpPr>
          <p:spPr>
            <a:xfrm>
              <a:off x="9627870" y="3048762"/>
              <a:ext cx="1125220" cy="184785"/>
            </a:xfrm>
            <a:custGeom>
              <a:avLst/>
              <a:gdLst/>
              <a:ahLst/>
              <a:cxnLst/>
              <a:rect l="l" t="t" r="r" b="b"/>
              <a:pathLst>
                <a:path w="1125220" h="184785">
                  <a:moveTo>
                    <a:pt x="0" y="184403"/>
                  </a:moveTo>
                  <a:lnTo>
                    <a:pt x="1124712" y="184403"/>
                  </a:lnTo>
                  <a:lnTo>
                    <a:pt x="1124712" y="0"/>
                  </a:lnTo>
                  <a:lnTo>
                    <a:pt x="0" y="0"/>
                  </a:lnTo>
                  <a:lnTo>
                    <a:pt x="0" y="184403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62972" y="454152"/>
              <a:ext cx="1648968" cy="143865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549639" y="3794759"/>
              <a:ext cx="1769363" cy="1679448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540051" y="3785171"/>
              <a:ext cx="1788414" cy="1698498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8544813" y="3789933"/>
              <a:ext cx="1779270" cy="1689100"/>
            </a:xfrm>
            <a:custGeom>
              <a:avLst/>
              <a:gdLst/>
              <a:ahLst/>
              <a:cxnLst/>
              <a:rect l="l" t="t" r="r" b="b"/>
              <a:pathLst>
                <a:path w="1779270" h="1689100">
                  <a:moveTo>
                    <a:pt x="0" y="1688973"/>
                  </a:moveTo>
                  <a:lnTo>
                    <a:pt x="1778889" y="1688973"/>
                  </a:lnTo>
                  <a:lnTo>
                    <a:pt x="1778889" y="0"/>
                  </a:lnTo>
                  <a:lnTo>
                    <a:pt x="0" y="0"/>
                  </a:lnTo>
                  <a:lnTo>
                    <a:pt x="0" y="1688973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887456" y="2967227"/>
              <a:ext cx="292607" cy="307848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224772" y="3441192"/>
              <a:ext cx="292607" cy="30937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427208" y="4349495"/>
              <a:ext cx="284988" cy="307848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483851" y="5526024"/>
              <a:ext cx="284988" cy="307847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9434322" y="5279898"/>
              <a:ext cx="504825" cy="192405"/>
            </a:xfrm>
            <a:custGeom>
              <a:avLst/>
              <a:gdLst/>
              <a:ahLst/>
              <a:cxnLst/>
              <a:rect l="l" t="t" r="r" b="b"/>
              <a:pathLst>
                <a:path w="504825" h="192404">
                  <a:moveTo>
                    <a:pt x="0" y="192023"/>
                  </a:moveTo>
                  <a:lnTo>
                    <a:pt x="504444" y="192023"/>
                  </a:lnTo>
                  <a:lnTo>
                    <a:pt x="504444" y="0"/>
                  </a:lnTo>
                  <a:lnTo>
                    <a:pt x="0" y="0"/>
                  </a:lnTo>
                  <a:lnTo>
                    <a:pt x="0" y="192023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31291" y="41148"/>
              <a:ext cx="960119" cy="803148"/>
            </a:xfrm>
            <a:prstGeom prst="rect">
              <a:avLst/>
            </a:prstGeom>
          </p:spPr>
        </p:pic>
      </p:grp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14</a:t>
            </a:fld>
            <a:endParaRPr spc="-25" dirty="0"/>
          </a:p>
        </p:txBody>
      </p:sp>
      <p:sp>
        <p:nvSpPr>
          <p:cNvPr id="28" name="object 28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34B66214-8EE9-4E60-05CA-160CA776DDB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07064" y="2337821"/>
            <a:ext cx="1049957" cy="216403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454EA909-9ABC-FA70-A266-8D0BAC18C1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24493" y="2780175"/>
            <a:ext cx="907549" cy="187052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067E4AFE-2FA0-5549-BF59-E575BE8A6DD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24493" y="3960514"/>
            <a:ext cx="907549" cy="187052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48E38872-87A0-9FBB-EAF4-294A815362A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46689" y="4369984"/>
            <a:ext cx="907549" cy="1870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654" y="3120008"/>
            <a:ext cx="6763384" cy="6858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300" dirty="0">
                <a:solidFill>
                  <a:srgbClr val="FFFFFF"/>
                </a:solidFill>
              </a:rPr>
              <a:t>4</a:t>
            </a:r>
            <a:r>
              <a:rPr sz="4300" dirty="0">
                <a:solidFill>
                  <a:srgbClr val="FFFFFF"/>
                </a:solidFill>
              </a:rPr>
              <a:t>.</a:t>
            </a:r>
            <a:r>
              <a:rPr sz="4300" spc="-660" dirty="0">
                <a:solidFill>
                  <a:srgbClr val="FFFFFF"/>
                </a:solidFill>
              </a:rPr>
              <a:t> </a:t>
            </a:r>
            <a:r>
              <a:rPr sz="4300" dirty="0">
                <a:solidFill>
                  <a:srgbClr val="FFFFFF"/>
                </a:solidFill>
              </a:rPr>
              <a:t>Création</a:t>
            </a:r>
            <a:r>
              <a:rPr sz="4300" spc="10" dirty="0">
                <a:solidFill>
                  <a:srgbClr val="FFFFFF"/>
                </a:solidFill>
              </a:rPr>
              <a:t> </a:t>
            </a:r>
            <a:r>
              <a:rPr sz="4300" dirty="0">
                <a:solidFill>
                  <a:srgbClr val="FFFFFF"/>
                </a:solidFill>
              </a:rPr>
              <a:t>des</a:t>
            </a:r>
            <a:r>
              <a:rPr sz="4300" spc="5" dirty="0">
                <a:solidFill>
                  <a:srgbClr val="FFFFFF"/>
                </a:solidFill>
              </a:rPr>
              <a:t> </a:t>
            </a:r>
            <a:r>
              <a:rPr sz="4300" spc="-10" dirty="0">
                <a:solidFill>
                  <a:srgbClr val="FFFFFF"/>
                </a:solidFill>
              </a:rPr>
              <a:t>demandes</a:t>
            </a:r>
            <a:endParaRPr sz="43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15</a:t>
            </a:fld>
            <a:endParaRPr spc="-25"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40512" y="2257171"/>
            <a:ext cx="8871585" cy="3119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 MT"/>
                <a:cs typeface="Arial MT"/>
              </a:rPr>
              <a:t>En</a:t>
            </a:r>
            <a:r>
              <a:rPr sz="2400" spc="-9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fonction</a:t>
            </a:r>
            <a:r>
              <a:rPr sz="2400" spc="-8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</a:t>
            </a:r>
            <a:r>
              <a:rPr sz="2400" spc="-8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l’application,</a:t>
            </a:r>
            <a:r>
              <a:rPr sz="2400" spc="-3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vous</a:t>
            </a:r>
            <a:r>
              <a:rPr sz="2400" spc="-8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pouvez:</a:t>
            </a:r>
            <a:endParaRPr sz="2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10"/>
              </a:spcBef>
            </a:pPr>
            <a:endParaRPr sz="24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469265" algn="l"/>
              </a:tabLst>
            </a:pPr>
            <a:r>
              <a:rPr sz="2400" dirty="0">
                <a:latin typeface="Arial MT"/>
                <a:cs typeface="Arial MT"/>
              </a:rPr>
              <a:t>Postez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des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demandes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pour</a:t>
            </a:r>
            <a:r>
              <a:rPr sz="2400" spc="-5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une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aide</a:t>
            </a:r>
            <a:r>
              <a:rPr sz="2400" spc="-5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technique</a:t>
            </a:r>
            <a:endParaRPr sz="24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705"/>
              </a:spcBef>
              <a:buAutoNum type="arabicPeriod"/>
              <a:tabLst>
                <a:tab pos="469265" algn="l"/>
              </a:tabLst>
            </a:pPr>
            <a:r>
              <a:rPr sz="2400" dirty="0">
                <a:latin typeface="Arial MT"/>
                <a:cs typeface="Arial MT"/>
              </a:rPr>
              <a:t>Postez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des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demandes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d’aide</a:t>
            </a:r>
            <a:r>
              <a:rPr sz="2400" spc="-4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à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l’utilisation</a:t>
            </a:r>
            <a:r>
              <a:rPr sz="2400" spc="-3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votre</a:t>
            </a:r>
            <a:r>
              <a:rPr sz="2400" spc="-8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application</a:t>
            </a:r>
            <a:endParaRPr sz="24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695"/>
              </a:spcBef>
              <a:buAutoNum type="arabicPeriod"/>
              <a:tabLst>
                <a:tab pos="469265" algn="l"/>
              </a:tabLst>
            </a:pPr>
            <a:r>
              <a:rPr sz="2400" dirty="0">
                <a:latin typeface="Arial MT"/>
                <a:cs typeface="Arial MT"/>
              </a:rPr>
              <a:t>Postez</a:t>
            </a:r>
            <a:r>
              <a:rPr sz="2400" spc="-8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des</a:t>
            </a:r>
            <a:r>
              <a:rPr sz="2400" spc="-8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demandes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pour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signaler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un</a:t>
            </a:r>
            <a:r>
              <a:rPr sz="2400" spc="-8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message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d’erreur</a:t>
            </a:r>
            <a:endParaRPr sz="24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700"/>
              </a:spcBef>
              <a:buAutoNum type="arabicPeriod"/>
              <a:tabLst>
                <a:tab pos="469265" algn="l"/>
              </a:tabLst>
            </a:pPr>
            <a:r>
              <a:rPr sz="2400" dirty="0">
                <a:latin typeface="Arial MT"/>
                <a:cs typeface="Arial MT"/>
              </a:rPr>
              <a:t>Postez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des</a:t>
            </a:r>
            <a:r>
              <a:rPr sz="2400" spc="-7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demandes</a:t>
            </a:r>
            <a:r>
              <a:rPr sz="2400" spc="-65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d’évolution</a:t>
            </a:r>
            <a:endParaRPr sz="24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710"/>
              </a:spcBef>
              <a:buAutoNum type="arabicPeriod"/>
              <a:tabLst>
                <a:tab pos="469265" algn="l"/>
              </a:tabLst>
            </a:pPr>
            <a:r>
              <a:rPr sz="2400" dirty="0">
                <a:latin typeface="Arial MT"/>
                <a:cs typeface="Arial MT"/>
              </a:rPr>
              <a:t>Postez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des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demandes</a:t>
            </a:r>
            <a:r>
              <a:rPr sz="2400" spc="-6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pour</a:t>
            </a:r>
            <a:r>
              <a:rPr sz="2400" spc="-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un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problème</a:t>
            </a:r>
            <a:r>
              <a:rPr sz="2400" spc="-55" dirty="0">
                <a:latin typeface="Arial MT"/>
                <a:cs typeface="Arial MT"/>
              </a:rPr>
              <a:t> </a:t>
            </a:r>
            <a:r>
              <a:rPr sz="2400" dirty="0">
                <a:latin typeface="Arial MT"/>
                <a:cs typeface="Arial MT"/>
              </a:rPr>
              <a:t>de</a:t>
            </a:r>
            <a:r>
              <a:rPr sz="2400" spc="-70" dirty="0">
                <a:latin typeface="Arial MT"/>
                <a:cs typeface="Arial MT"/>
              </a:rPr>
              <a:t> </a:t>
            </a:r>
            <a:r>
              <a:rPr sz="2400" spc="-10" dirty="0">
                <a:latin typeface="Arial MT"/>
                <a:cs typeface="Arial MT"/>
              </a:rPr>
              <a:t>connexion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16</a:t>
            </a:fld>
            <a:endParaRPr spc="-25" dirty="0"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31951" y="980312"/>
            <a:ext cx="10031095" cy="10096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875"/>
              </a:lnSpc>
              <a:spcBef>
                <a:spcPts val="95"/>
              </a:spcBef>
            </a:pPr>
            <a:r>
              <a:rPr sz="3400" dirty="0"/>
              <a:t>Le</a:t>
            </a:r>
            <a:r>
              <a:rPr sz="3400" spc="-70" dirty="0"/>
              <a:t> </a:t>
            </a:r>
            <a:r>
              <a:rPr sz="3400" dirty="0"/>
              <a:t>portail</a:t>
            </a:r>
            <a:r>
              <a:rPr sz="3400" spc="-35" dirty="0"/>
              <a:t> </a:t>
            </a:r>
            <a:r>
              <a:rPr sz="3400" dirty="0"/>
              <a:t>d’assistance</a:t>
            </a:r>
            <a:r>
              <a:rPr sz="3400" spc="-40" dirty="0"/>
              <a:t> </a:t>
            </a:r>
            <a:r>
              <a:rPr sz="3400" dirty="0"/>
              <a:t>vous</a:t>
            </a:r>
            <a:r>
              <a:rPr sz="3400" spc="-65" dirty="0"/>
              <a:t> </a:t>
            </a:r>
            <a:r>
              <a:rPr sz="3400" dirty="0"/>
              <a:t>permet</a:t>
            </a:r>
            <a:r>
              <a:rPr sz="3400" spc="-50" dirty="0"/>
              <a:t> </a:t>
            </a:r>
            <a:r>
              <a:rPr sz="3400" dirty="0"/>
              <a:t>de</a:t>
            </a:r>
            <a:r>
              <a:rPr sz="3400" spc="-65" dirty="0"/>
              <a:t> </a:t>
            </a:r>
            <a:r>
              <a:rPr sz="3400" dirty="0"/>
              <a:t>créer</a:t>
            </a:r>
            <a:r>
              <a:rPr sz="3400" spc="-45" dirty="0"/>
              <a:t> </a:t>
            </a:r>
            <a:r>
              <a:rPr sz="3400" spc="-25" dirty="0"/>
              <a:t>des</a:t>
            </a:r>
            <a:endParaRPr sz="3400"/>
          </a:p>
          <a:p>
            <a:pPr marL="12700">
              <a:lnSpc>
                <a:spcPts val="3875"/>
              </a:lnSpc>
            </a:pPr>
            <a:r>
              <a:rPr sz="3400" dirty="0"/>
              <a:t>demandes</a:t>
            </a:r>
            <a:r>
              <a:rPr sz="3400" spc="-100" dirty="0"/>
              <a:t> </a:t>
            </a:r>
            <a:r>
              <a:rPr sz="3400" dirty="0"/>
              <a:t>à</a:t>
            </a:r>
            <a:r>
              <a:rPr sz="3400" spc="-80" dirty="0"/>
              <a:t> </a:t>
            </a:r>
            <a:r>
              <a:rPr sz="3400" dirty="0"/>
              <a:t>partir</a:t>
            </a:r>
            <a:r>
              <a:rPr sz="3400" spc="-80" dirty="0"/>
              <a:t> </a:t>
            </a:r>
            <a:r>
              <a:rPr sz="3400" dirty="0"/>
              <a:t>de</a:t>
            </a:r>
            <a:r>
              <a:rPr sz="3400" spc="-100" dirty="0"/>
              <a:t> </a:t>
            </a:r>
            <a:r>
              <a:rPr sz="3400" dirty="0"/>
              <a:t>votre</a:t>
            </a:r>
            <a:r>
              <a:rPr sz="3400" spc="-85" dirty="0"/>
              <a:t> </a:t>
            </a:r>
            <a:r>
              <a:rPr sz="3400" dirty="0"/>
              <a:t>compte</a:t>
            </a:r>
            <a:r>
              <a:rPr sz="3400" spc="-80" dirty="0"/>
              <a:t> </a:t>
            </a:r>
            <a:r>
              <a:rPr sz="3400" spc="-10" dirty="0"/>
              <a:t>personnel.</a:t>
            </a:r>
            <a:endParaRPr sz="3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5759" y="1844039"/>
            <a:ext cx="5568696" cy="424586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70712" y="1446987"/>
            <a:ext cx="5461635" cy="45510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5255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Création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des</a:t>
            </a:r>
            <a:r>
              <a:rPr sz="2000" b="1" spc="-2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demandes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95"/>
              </a:spcBef>
            </a:pPr>
            <a:endParaRPr sz="2000">
              <a:latin typeface="Arial"/>
              <a:cs typeface="Arial"/>
            </a:endParaRPr>
          </a:p>
          <a:p>
            <a:pPr marL="621665" indent="-380365">
              <a:lnSpc>
                <a:spcPct val="100000"/>
              </a:lnSpc>
              <a:buFont typeface="Wingdings"/>
              <a:buChar char=""/>
              <a:tabLst>
                <a:tab pos="621665" algn="l"/>
              </a:tabLst>
            </a:pPr>
            <a:r>
              <a:rPr sz="1600" b="1" dirty="0">
                <a:latin typeface="Arial"/>
                <a:cs typeface="Arial"/>
              </a:rPr>
              <a:t>Pour</a:t>
            </a:r>
            <a:r>
              <a:rPr sz="1600" b="1" spc="-5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créer</a:t>
            </a:r>
            <a:r>
              <a:rPr sz="1600" b="1" spc="-6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une</a:t>
            </a:r>
            <a:r>
              <a:rPr sz="1600" b="1" spc="-5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demande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d’assistance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spc="-50" dirty="0">
                <a:latin typeface="Arial"/>
                <a:cs typeface="Arial"/>
              </a:rPr>
              <a:t>: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600"/>
              </a:spcBef>
              <a:buFont typeface="Arial MT"/>
              <a:buChar char="•"/>
              <a:tabLst>
                <a:tab pos="240665" algn="l"/>
              </a:tabLst>
            </a:pPr>
            <a:r>
              <a:rPr sz="16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1600" b="1" u="sng" spc="-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sng" spc="-6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endParaRPr sz="1600">
              <a:latin typeface="Arial"/>
              <a:cs typeface="Arial"/>
            </a:endParaRPr>
          </a:p>
          <a:p>
            <a:pPr marL="697865" lvl="1" indent="-456565">
              <a:lnSpc>
                <a:spcPct val="100000"/>
              </a:lnSpc>
              <a:spcBef>
                <a:spcPts val="1605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Aller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page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d’accueil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du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portail.</a:t>
            </a:r>
            <a:endParaRPr sz="1600">
              <a:latin typeface="Arial MT"/>
              <a:cs typeface="Arial MT"/>
            </a:endParaRPr>
          </a:p>
          <a:p>
            <a:pPr marL="697865" marR="928369" lvl="1" indent="-457200">
              <a:lnSpc>
                <a:spcPct val="100000"/>
              </a:lnSpc>
              <a:spcBef>
                <a:spcPts val="1600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vignette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qui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représente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votre application.</a:t>
            </a:r>
            <a:endParaRPr sz="1600">
              <a:latin typeface="Arial MT"/>
              <a:cs typeface="Arial MT"/>
            </a:endParaRPr>
          </a:p>
          <a:p>
            <a:pPr marL="697865" lvl="1" indent="-456565">
              <a:lnSpc>
                <a:spcPct val="100000"/>
              </a:lnSpc>
              <a:spcBef>
                <a:spcPts val="1595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Si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application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n’apparaît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pas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cliquez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en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bas</a:t>
            </a:r>
            <a:r>
              <a:rPr sz="1600" spc="-25" dirty="0">
                <a:latin typeface="Arial MT"/>
                <a:cs typeface="Arial MT"/>
              </a:rPr>
              <a:t> sur</a:t>
            </a:r>
            <a:endParaRPr sz="1600">
              <a:latin typeface="Arial MT"/>
              <a:cs typeface="Arial MT"/>
            </a:endParaRPr>
          </a:p>
          <a:p>
            <a:pPr marL="697865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«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b="1" spc="-20" dirty="0">
                <a:latin typeface="Arial"/>
                <a:cs typeface="Arial"/>
              </a:rPr>
              <a:t>Tout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Parcourir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dirty="0">
                <a:latin typeface="Arial MT"/>
                <a:cs typeface="Arial MT"/>
              </a:rPr>
              <a:t>»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pour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dérouler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toutes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les</a:t>
            </a:r>
            <a:endParaRPr sz="1600">
              <a:latin typeface="Arial MT"/>
              <a:cs typeface="Arial MT"/>
            </a:endParaRPr>
          </a:p>
          <a:p>
            <a:pPr marL="697865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applications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l’assistance.</a:t>
            </a:r>
            <a:endParaRPr sz="1600">
              <a:latin typeface="Arial MT"/>
              <a:cs typeface="Arial MT"/>
            </a:endParaRPr>
          </a:p>
          <a:p>
            <a:pPr marL="697865" lvl="1" indent="-456565">
              <a:lnSpc>
                <a:spcPct val="100000"/>
              </a:lnSpc>
              <a:spcBef>
                <a:spcPts val="1610"/>
              </a:spcBef>
              <a:buAutoNum type="arabicPeriod" startAt="4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Après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avoir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cliqué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vignette,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Cliquez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sur</a:t>
            </a:r>
            <a:endParaRPr sz="1600">
              <a:latin typeface="Arial MT"/>
              <a:cs typeface="Arial MT"/>
            </a:endParaRPr>
          </a:p>
          <a:p>
            <a:pPr marL="697865" marR="57150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«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b="1" dirty="0">
                <a:latin typeface="Arial"/>
                <a:cs typeface="Arial"/>
              </a:rPr>
              <a:t>Demande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dirty="0">
                <a:latin typeface="Arial MT"/>
                <a:cs typeface="Arial MT"/>
              </a:rPr>
              <a:t>»,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vous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serez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redirigé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vers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formulaire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demande.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30453" y="868425"/>
            <a:ext cx="7602220" cy="534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Créer</a:t>
            </a:r>
            <a:r>
              <a:rPr spc="55" dirty="0"/>
              <a:t> </a:t>
            </a:r>
            <a:r>
              <a:rPr dirty="0"/>
              <a:t>une</a:t>
            </a:r>
            <a:r>
              <a:rPr spc="85" dirty="0"/>
              <a:t> </a:t>
            </a:r>
            <a:r>
              <a:rPr dirty="0"/>
              <a:t>demande</a:t>
            </a:r>
            <a:r>
              <a:rPr spc="45" dirty="0"/>
              <a:t> </a:t>
            </a:r>
            <a:r>
              <a:rPr dirty="0"/>
              <a:t>d'assistance</a:t>
            </a:r>
            <a:r>
              <a:rPr spc="30" dirty="0"/>
              <a:t> </a:t>
            </a:r>
            <a:r>
              <a:rPr spc="-10" dirty="0"/>
              <a:t>(1/2)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7180643" y="1665287"/>
            <a:ext cx="4276090" cy="2530475"/>
            <a:chOff x="7180643" y="1665287"/>
            <a:chExt cx="4276090" cy="253047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90232" y="1674875"/>
              <a:ext cx="4256532" cy="244906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80643" y="1665287"/>
              <a:ext cx="4275582" cy="246811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7185406" y="1670050"/>
              <a:ext cx="4266565" cy="2458720"/>
            </a:xfrm>
            <a:custGeom>
              <a:avLst/>
              <a:gdLst/>
              <a:ahLst/>
              <a:cxnLst/>
              <a:rect l="l" t="t" r="r" b="b"/>
              <a:pathLst>
                <a:path w="4266565" h="2458720">
                  <a:moveTo>
                    <a:pt x="0" y="2458593"/>
                  </a:moveTo>
                  <a:lnTo>
                    <a:pt x="4266057" y="2458593"/>
                  </a:lnTo>
                  <a:lnTo>
                    <a:pt x="4266057" y="0"/>
                  </a:lnTo>
                  <a:lnTo>
                    <a:pt x="0" y="0"/>
                  </a:lnTo>
                  <a:lnTo>
                    <a:pt x="0" y="2458593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718548" y="2543555"/>
              <a:ext cx="292607" cy="30937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572244" y="3886200"/>
              <a:ext cx="292607" cy="309372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7180643" y="4257675"/>
            <a:ext cx="4276090" cy="1842135"/>
            <a:chOff x="7180643" y="4257675"/>
            <a:chExt cx="4276090" cy="1842135"/>
          </a:xfrm>
        </p:grpSpPr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357347" y="4355633"/>
              <a:ext cx="3784676" cy="162618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180643" y="4257675"/>
              <a:ext cx="4275582" cy="184175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7185406" y="4262437"/>
              <a:ext cx="4266565" cy="1832610"/>
            </a:xfrm>
            <a:custGeom>
              <a:avLst/>
              <a:gdLst/>
              <a:ahLst/>
              <a:cxnLst/>
              <a:rect l="l" t="t" r="r" b="b"/>
              <a:pathLst>
                <a:path w="4266565" h="1832610">
                  <a:moveTo>
                    <a:pt x="0" y="1832229"/>
                  </a:moveTo>
                  <a:lnTo>
                    <a:pt x="4266057" y="1832229"/>
                  </a:lnTo>
                  <a:lnTo>
                    <a:pt x="4266057" y="0"/>
                  </a:lnTo>
                  <a:lnTo>
                    <a:pt x="0" y="0"/>
                  </a:lnTo>
                  <a:lnTo>
                    <a:pt x="0" y="1832229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087868" y="5605272"/>
              <a:ext cx="283464" cy="309372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061704" y="1295400"/>
            <a:ext cx="283464" cy="307848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17</a:t>
            </a:fld>
            <a:endParaRPr spc="-25" dirty="0"/>
          </a:p>
        </p:txBody>
      </p:sp>
      <p:sp>
        <p:nvSpPr>
          <p:cNvPr id="19" name="object 19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9016" y="1909572"/>
            <a:ext cx="5539740" cy="368045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012164" y="4756277"/>
            <a:ext cx="1456055" cy="265430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45"/>
              </a:lnSpc>
            </a:pPr>
            <a:r>
              <a:rPr sz="1850" b="1" spc="-10" dirty="0">
                <a:solidFill>
                  <a:srgbClr val="FFFFFF"/>
                </a:solidFill>
                <a:latin typeface="Arial"/>
                <a:cs typeface="Arial"/>
              </a:rPr>
              <a:t>IMPORTANT</a:t>
            </a:r>
            <a:endParaRPr sz="18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8540" y="4718380"/>
            <a:ext cx="5083810" cy="3111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849120" indent="-1836420">
              <a:lnSpc>
                <a:spcPct val="100000"/>
              </a:lnSpc>
              <a:spcBef>
                <a:spcPts val="125"/>
              </a:spcBef>
              <a:buClr>
                <a:srgbClr val="FFFFFF"/>
              </a:buClr>
              <a:buFont typeface="Wingdings"/>
              <a:buChar char=""/>
              <a:tabLst>
                <a:tab pos="1849120" algn="l"/>
              </a:tabLst>
            </a:pPr>
            <a:r>
              <a:rPr sz="1850" dirty="0">
                <a:latin typeface="Arial MT"/>
                <a:cs typeface="Arial MT"/>
              </a:rPr>
              <a:t>: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Le formulaire</a:t>
            </a:r>
            <a:r>
              <a:rPr sz="1850" spc="-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est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spécifique</a:t>
            </a:r>
            <a:r>
              <a:rPr sz="1850" spc="-20" dirty="0">
                <a:latin typeface="Arial MT"/>
                <a:cs typeface="Arial MT"/>
              </a:rPr>
              <a:t> </a:t>
            </a:r>
            <a:r>
              <a:rPr sz="1850" spc="-50" dirty="0">
                <a:latin typeface="Arial MT"/>
                <a:cs typeface="Arial MT"/>
              </a:rPr>
              <a:t>à</a:t>
            </a:r>
            <a:endParaRPr sz="185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9540" y="5002529"/>
            <a:ext cx="4933315" cy="596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1099"/>
              </a:lnSpc>
              <a:spcBef>
                <a:spcPts val="95"/>
              </a:spcBef>
            </a:pPr>
            <a:r>
              <a:rPr sz="1850" dirty="0">
                <a:latin typeface="Arial MT"/>
                <a:cs typeface="Arial MT"/>
              </a:rPr>
              <a:t>chaque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application.</a:t>
            </a:r>
            <a:r>
              <a:rPr sz="1850" spc="-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Sa</a:t>
            </a:r>
            <a:r>
              <a:rPr sz="1850" spc="5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complétude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évitera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spc="-25" dirty="0">
                <a:latin typeface="Arial MT"/>
                <a:cs typeface="Arial MT"/>
              </a:rPr>
              <a:t>des </a:t>
            </a:r>
            <a:r>
              <a:rPr sz="1850" dirty="0">
                <a:latin typeface="Arial MT"/>
                <a:cs typeface="Arial MT"/>
              </a:rPr>
              <a:t>aller/retour</a:t>
            </a:r>
            <a:r>
              <a:rPr sz="1850" spc="-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et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optimisera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le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délai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</a:t>
            </a:r>
            <a:r>
              <a:rPr sz="1850" spc="45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traitement.</a:t>
            </a:r>
            <a:endParaRPr sz="185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3547" y="1300940"/>
            <a:ext cx="5462905" cy="3355340"/>
          </a:xfrm>
          <a:prstGeom prst="rect">
            <a:avLst/>
          </a:prstGeom>
        </p:spPr>
        <p:txBody>
          <a:bodyPr vert="horz" wrap="square" lIns="0" tIns="1593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Création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des</a:t>
            </a:r>
            <a:r>
              <a:rPr sz="2000" b="1" spc="-2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demandes</a:t>
            </a:r>
            <a:endParaRPr sz="2000">
              <a:latin typeface="Arial"/>
              <a:cs typeface="Arial"/>
            </a:endParaRPr>
          </a:p>
          <a:p>
            <a:pPr marL="418465" marR="274320" indent="-381000">
              <a:lnSpc>
                <a:spcPct val="100899"/>
              </a:lnSpc>
              <a:spcBef>
                <a:spcPts val="1080"/>
              </a:spcBef>
              <a:buFont typeface="Wingdings"/>
              <a:buChar char=""/>
              <a:tabLst>
                <a:tab pos="418465" algn="l"/>
              </a:tabLst>
            </a:pPr>
            <a:r>
              <a:rPr sz="1850" dirty="0">
                <a:latin typeface="Arial MT"/>
                <a:cs typeface="Arial MT"/>
              </a:rPr>
              <a:t>Vous devez</a:t>
            </a:r>
            <a:r>
              <a:rPr sz="1850" spc="-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renseigner</a:t>
            </a:r>
            <a:r>
              <a:rPr sz="1850" spc="-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les</a:t>
            </a:r>
            <a:r>
              <a:rPr sz="1850" spc="-10" dirty="0">
                <a:latin typeface="Arial MT"/>
                <a:cs typeface="Arial MT"/>
              </a:rPr>
              <a:t> différentes </a:t>
            </a:r>
            <a:r>
              <a:rPr sz="1850" dirty="0">
                <a:latin typeface="Arial MT"/>
                <a:cs typeface="Arial MT"/>
              </a:rPr>
              <a:t>informations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obligatoires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du</a:t>
            </a:r>
            <a:r>
              <a:rPr sz="1850" spc="4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formulaire,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spc="-20" dirty="0">
                <a:latin typeface="Arial MT"/>
                <a:cs typeface="Arial MT"/>
              </a:rPr>
              <a:t>puis </a:t>
            </a:r>
            <a:r>
              <a:rPr sz="1850" dirty="0">
                <a:latin typeface="Arial MT"/>
                <a:cs typeface="Arial MT"/>
              </a:rPr>
              <a:t>cliquer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sur</a:t>
            </a:r>
            <a:r>
              <a:rPr sz="1850" spc="3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‘Créer’</a:t>
            </a:r>
            <a:r>
              <a:rPr sz="1850" spc="-6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pour</a:t>
            </a:r>
            <a:r>
              <a:rPr sz="1850" spc="3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finaliser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la</a:t>
            </a:r>
            <a:r>
              <a:rPr sz="1850" spc="3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création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spc="-25" dirty="0">
                <a:latin typeface="Arial MT"/>
                <a:cs typeface="Arial MT"/>
              </a:rPr>
              <a:t>de </a:t>
            </a:r>
            <a:r>
              <a:rPr sz="1850" dirty="0">
                <a:latin typeface="Arial MT"/>
                <a:cs typeface="Arial MT"/>
              </a:rPr>
              <a:t>votre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ticket.</a:t>
            </a:r>
            <a:endParaRPr sz="1850">
              <a:latin typeface="Arial MT"/>
              <a:cs typeface="Arial MT"/>
            </a:endParaRPr>
          </a:p>
          <a:p>
            <a:pPr marL="418465" indent="-381000">
              <a:lnSpc>
                <a:spcPct val="100000"/>
              </a:lnSpc>
              <a:spcBef>
                <a:spcPts val="720"/>
              </a:spcBef>
              <a:buFont typeface="Wingdings"/>
              <a:buChar char=""/>
              <a:tabLst>
                <a:tab pos="418465" algn="l"/>
              </a:tabLst>
            </a:pPr>
            <a:r>
              <a:rPr sz="1850" dirty="0">
                <a:latin typeface="Arial MT"/>
                <a:cs typeface="Arial MT"/>
              </a:rPr>
              <a:t>Les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champs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facultatifs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sont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désignés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par</a:t>
            </a:r>
            <a:r>
              <a:rPr sz="1850" spc="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le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spc="-25" dirty="0">
                <a:latin typeface="Arial MT"/>
                <a:cs typeface="Arial MT"/>
              </a:rPr>
              <a:t>mot</a:t>
            </a:r>
            <a:endParaRPr sz="1850">
              <a:latin typeface="Arial MT"/>
              <a:cs typeface="Arial MT"/>
            </a:endParaRPr>
          </a:p>
          <a:p>
            <a:pPr marL="418465">
              <a:lnSpc>
                <a:spcPct val="100000"/>
              </a:lnSpc>
              <a:spcBef>
                <a:spcPts val="25"/>
              </a:spcBef>
            </a:pPr>
            <a:r>
              <a:rPr sz="1850" spc="-10" dirty="0">
                <a:latin typeface="Arial MT"/>
                <a:cs typeface="Arial MT"/>
              </a:rPr>
              <a:t>‘FACULTATIFS’.</a:t>
            </a:r>
            <a:endParaRPr sz="1850">
              <a:latin typeface="Arial MT"/>
              <a:cs typeface="Arial MT"/>
            </a:endParaRPr>
          </a:p>
          <a:p>
            <a:pPr marL="418465" marR="5080" indent="-381000">
              <a:lnSpc>
                <a:spcPct val="101099"/>
              </a:lnSpc>
              <a:spcBef>
                <a:spcPts val="695"/>
              </a:spcBef>
              <a:buFont typeface="Wingdings"/>
              <a:buChar char=""/>
              <a:tabLst>
                <a:tab pos="418465" algn="l"/>
              </a:tabLst>
            </a:pPr>
            <a:r>
              <a:rPr sz="1850" dirty="0">
                <a:latin typeface="Arial MT"/>
                <a:cs typeface="Arial MT"/>
              </a:rPr>
              <a:t>Pour</a:t>
            </a:r>
            <a:r>
              <a:rPr sz="1850" spc="3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ajouter une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capture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d’écran,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vous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pouvez </a:t>
            </a:r>
            <a:r>
              <a:rPr sz="1850" dirty="0">
                <a:latin typeface="Arial MT"/>
                <a:cs typeface="Arial MT"/>
              </a:rPr>
              <a:t>glisser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le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document</a:t>
            </a:r>
            <a:r>
              <a:rPr sz="1850" spc="-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dans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l'espace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dédié ou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spc="-20" dirty="0">
                <a:latin typeface="Arial MT"/>
                <a:cs typeface="Arial MT"/>
              </a:rPr>
              <a:t>bien </a:t>
            </a:r>
            <a:r>
              <a:rPr sz="1850" dirty="0">
                <a:latin typeface="Arial MT"/>
                <a:cs typeface="Arial MT"/>
              </a:rPr>
              <a:t>faire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"parcourir"</a:t>
            </a:r>
            <a:endParaRPr sz="1850">
              <a:latin typeface="Arial MT"/>
              <a:cs typeface="Arial M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30453" y="868425"/>
            <a:ext cx="7602220" cy="534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Créer</a:t>
            </a:r>
            <a:r>
              <a:rPr spc="55" dirty="0"/>
              <a:t> </a:t>
            </a:r>
            <a:r>
              <a:rPr dirty="0"/>
              <a:t>une</a:t>
            </a:r>
            <a:r>
              <a:rPr spc="85" dirty="0"/>
              <a:t> </a:t>
            </a:r>
            <a:r>
              <a:rPr dirty="0"/>
              <a:t>demande</a:t>
            </a:r>
            <a:r>
              <a:rPr spc="45" dirty="0"/>
              <a:t> </a:t>
            </a:r>
            <a:r>
              <a:rPr dirty="0"/>
              <a:t>d'assistance</a:t>
            </a:r>
            <a:r>
              <a:rPr spc="30" dirty="0"/>
              <a:t> </a:t>
            </a:r>
            <a:r>
              <a:rPr spc="-10" dirty="0"/>
              <a:t>(2/2)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6878891" y="1619630"/>
            <a:ext cx="2878455" cy="4192904"/>
            <a:chOff x="6878891" y="1619630"/>
            <a:chExt cx="2878455" cy="4192904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90531" y="1730201"/>
              <a:ext cx="2278126" cy="400141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78891" y="1619630"/>
              <a:ext cx="2878074" cy="418719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6883654" y="1624393"/>
              <a:ext cx="2868930" cy="4177665"/>
            </a:xfrm>
            <a:custGeom>
              <a:avLst/>
              <a:gdLst/>
              <a:ahLst/>
              <a:cxnLst/>
              <a:rect l="l" t="t" r="r" b="b"/>
              <a:pathLst>
                <a:path w="2868929" h="4177665">
                  <a:moveTo>
                    <a:pt x="0" y="4177665"/>
                  </a:moveTo>
                  <a:lnTo>
                    <a:pt x="2868549" y="4177665"/>
                  </a:lnTo>
                  <a:lnTo>
                    <a:pt x="2868549" y="0"/>
                  </a:lnTo>
                  <a:lnTo>
                    <a:pt x="0" y="0"/>
                  </a:lnTo>
                  <a:lnTo>
                    <a:pt x="0" y="4177665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895338" y="5663946"/>
              <a:ext cx="452755" cy="134620"/>
            </a:xfrm>
            <a:custGeom>
              <a:avLst/>
              <a:gdLst/>
              <a:ahLst/>
              <a:cxnLst/>
              <a:rect l="l" t="t" r="r" b="b"/>
              <a:pathLst>
                <a:path w="452754" h="134620">
                  <a:moveTo>
                    <a:pt x="0" y="134111"/>
                  </a:moveTo>
                  <a:lnTo>
                    <a:pt x="452627" y="134111"/>
                  </a:lnTo>
                  <a:lnTo>
                    <a:pt x="452627" y="0"/>
                  </a:lnTo>
                  <a:lnTo>
                    <a:pt x="0" y="0"/>
                  </a:lnTo>
                  <a:lnTo>
                    <a:pt x="0" y="134111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18</a:t>
            </a:fld>
            <a:endParaRPr spc="-25" dirty="0"/>
          </a:p>
        </p:txBody>
      </p:sp>
      <p:sp>
        <p:nvSpPr>
          <p:cNvPr id="15" name="object 15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654" y="3120008"/>
            <a:ext cx="6360795" cy="6858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300" dirty="0">
                <a:solidFill>
                  <a:srgbClr val="FFFFFF"/>
                </a:solidFill>
              </a:rPr>
              <a:t>5</a:t>
            </a:r>
            <a:r>
              <a:rPr sz="4300" dirty="0">
                <a:solidFill>
                  <a:srgbClr val="FFFFFF"/>
                </a:solidFill>
              </a:rPr>
              <a:t>.</a:t>
            </a:r>
            <a:r>
              <a:rPr sz="4300" spc="-660" dirty="0">
                <a:solidFill>
                  <a:srgbClr val="FFFFFF"/>
                </a:solidFill>
              </a:rPr>
              <a:t> </a:t>
            </a:r>
            <a:r>
              <a:rPr sz="4300" dirty="0">
                <a:solidFill>
                  <a:srgbClr val="FFFFFF"/>
                </a:solidFill>
              </a:rPr>
              <a:t>Autres</a:t>
            </a:r>
            <a:r>
              <a:rPr sz="4300" spc="-20" dirty="0">
                <a:solidFill>
                  <a:srgbClr val="FFFFFF"/>
                </a:solidFill>
              </a:rPr>
              <a:t> </a:t>
            </a:r>
            <a:r>
              <a:rPr sz="4300" spc="-10" dirty="0">
                <a:solidFill>
                  <a:srgbClr val="FFFFFF"/>
                </a:solidFill>
              </a:rPr>
              <a:t>fonctionnalités</a:t>
            </a:r>
            <a:endParaRPr sz="43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19</a:t>
            </a:fld>
            <a:endParaRPr spc="-25"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10" dirty="0"/>
              <a:t>Sommaire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503676" y="5295900"/>
            <a:ext cx="381000" cy="291747"/>
          </a:xfrm>
          <a:prstGeom prst="rect">
            <a:avLst/>
          </a:prstGeom>
          <a:solidFill>
            <a:srgbClr val="2B468A"/>
          </a:solidFill>
        </p:spPr>
        <p:txBody>
          <a:bodyPr vert="horz" wrap="square" lIns="0" tIns="6985" rIns="0" bIns="0" rtlCol="0">
            <a:spAutoFit/>
          </a:bodyPr>
          <a:lstStyle/>
          <a:p>
            <a:pPr marL="120014">
              <a:lnSpc>
                <a:spcPct val="100000"/>
              </a:lnSpc>
              <a:spcBef>
                <a:spcPts val="55"/>
              </a:spcBef>
            </a:pPr>
            <a:r>
              <a:rPr lang="fr-FR" sz="1850" spc="-50" dirty="0">
                <a:solidFill>
                  <a:srgbClr val="FFFFFF"/>
                </a:solidFill>
                <a:latin typeface="Verdana"/>
                <a:cs typeface="Verdana"/>
              </a:rPr>
              <a:t>6</a:t>
            </a:r>
            <a:endParaRPr sz="185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31690" y="5317997"/>
            <a:ext cx="2882265" cy="3111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850" dirty="0">
                <a:latin typeface="Verdana"/>
                <a:cs typeface="Verdana"/>
              </a:rPr>
              <a:t>Bases</a:t>
            </a:r>
            <a:r>
              <a:rPr sz="1850" spc="-155" dirty="0">
                <a:latin typeface="Verdana"/>
                <a:cs typeface="Verdana"/>
              </a:rPr>
              <a:t> </a:t>
            </a:r>
            <a:r>
              <a:rPr sz="1850" spc="65" dirty="0">
                <a:latin typeface="Verdana"/>
                <a:cs typeface="Verdana"/>
              </a:rPr>
              <a:t>de</a:t>
            </a:r>
            <a:r>
              <a:rPr sz="1850" spc="-155" dirty="0">
                <a:latin typeface="Verdana"/>
                <a:cs typeface="Verdana"/>
              </a:rPr>
              <a:t> </a:t>
            </a:r>
            <a:r>
              <a:rPr sz="1850" spc="-10" dirty="0">
                <a:latin typeface="Verdana"/>
                <a:cs typeface="Verdana"/>
              </a:rPr>
              <a:t>connaissances</a:t>
            </a:r>
            <a:endParaRPr sz="185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62171" y="2553578"/>
            <a:ext cx="3449954" cy="82843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48895">
              <a:lnSpc>
                <a:spcPct val="100000"/>
              </a:lnSpc>
              <a:spcBef>
                <a:spcPts val="1590"/>
              </a:spcBef>
            </a:pPr>
            <a:r>
              <a:rPr sz="1850" dirty="0" err="1">
                <a:latin typeface="Verdana"/>
                <a:cs typeface="Verdana"/>
              </a:rPr>
              <a:t>Accès</a:t>
            </a:r>
            <a:r>
              <a:rPr sz="1850" spc="-50" dirty="0">
                <a:latin typeface="Verdana"/>
                <a:cs typeface="Verdana"/>
              </a:rPr>
              <a:t> </a:t>
            </a:r>
            <a:r>
              <a:rPr sz="1850" dirty="0">
                <a:latin typeface="Verdana"/>
                <a:cs typeface="Verdana"/>
              </a:rPr>
              <a:t>au</a:t>
            </a:r>
            <a:r>
              <a:rPr sz="1850" spc="-30" dirty="0">
                <a:latin typeface="Verdana"/>
                <a:cs typeface="Verdana"/>
              </a:rPr>
              <a:t> </a:t>
            </a:r>
            <a:r>
              <a:rPr sz="1850" dirty="0">
                <a:latin typeface="Verdana"/>
                <a:cs typeface="Verdana"/>
              </a:rPr>
              <a:t>portail</a:t>
            </a:r>
            <a:r>
              <a:rPr sz="1850" spc="-45" dirty="0">
                <a:latin typeface="Verdana"/>
                <a:cs typeface="Verdana"/>
              </a:rPr>
              <a:t> </a:t>
            </a:r>
            <a:r>
              <a:rPr sz="1850" spc="-10" dirty="0">
                <a:latin typeface="Verdana"/>
                <a:cs typeface="Verdana"/>
              </a:rPr>
              <a:t>d’assistance</a:t>
            </a:r>
            <a:endParaRPr sz="185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855"/>
              </a:spcBef>
            </a:pPr>
            <a:r>
              <a:rPr sz="1850" spc="10" dirty="0">
                <a:latin typeface="Verdana"/>
                <a:cs typeface="Verdana"/>
              </a:rPr>
              <a:t>Authentification</a:t>
            </a:r>
            <a:r>
              <a:rPr sz="1850" spc="235" dirty="0">
                <a:latin typeface="Verdana"/>
                <a:cs typeface="Verdana"/>
              </a:rPr>
              <a:t> </a:t>
            </a:r>
            <a:r>
              <a:rPr sz="1850" spc="-10" dirty="0">
                <a:latin typeface="Verdana"/>
                <a:cs typeface="Verdana"/>
              </a:rPr>
              <a:t>usagers</a:t>
            </a:r>
            <a:endParaRPr sz="1850" dirty="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62171" y="3628390"/>
            <a:ext cx="2687320" cy="84328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850" spc="50" dirty="0">
                <a:latin typeface="Verdana"/>
                <a:cs typeface="Verdana"/>
              </a:rPr>
              <a:t>Comptes</a:t>
            </a:r>
            <a:r>
              <a:rPr sz="1850" spc="35" dirty="0">
                <a:latin typeface="Verdana"/>
                <a:cs typeface="Verdana"/>
              </a:rPr>
              <a:t> </a:t>
            </a:r>
            <a:r>
              <a:rPr sz="1850" spc="-10" dirty="0">
                <a:latin typeface="Verdana"/>
                <a:cs typeface="Verdana"/>
              </a:rPr>
              <a:t>usagers</a:t>
            </a:r>
            <a:endParaRPr sz="18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970"/>
              </a:spcBef>
            </a:pPr>
            <a:r>
              <a:rPr sz="1850" dirty="0">
                <a:latin typeface="Verdana"/>
                <a:cs typeface="Verdana"/>
              </a:rPr>
              <a:t>Création</a:t>
            </a:r>
            <a:r>
              <a:rPr sz="1850" spc="100" dirty="0">
                <a:latin typeface="Verdana"/>
                <a:cs typeface="Verdana"/>
              </a:rPr>
              <a:t> </a:t>
            </a:r>
            <a:r>
              <a:rPr sz="1850" spc="65" dirty="0">
                <a:latin typeface="Verdana"/>
                <a:cs typeface="Verdana"/>
              </a:rPr>
              <a:t>de</a:t>
            </a:r>
            <a:r>
              <a:rPr sz="1850" spc="100" dirty="0">
                <a:latin typeface="Verdana"/>
                <a:cs typeface="Verdana"/>
              </a:rPr>
              <a:t> </a:t>
            </a:r>
            <a:r>
              <a:rPr sz="1850" spc="65" dirty="0">
                <a:latin typeface="Verdana"/>
                <a:cs typeface="Verdana"/>
              </a:rPr>
              <a:t>demande</a:t>
            </a:r>
            <a:endParaRPr sz="185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62171" y="4760467"/>
            <a:ext cx="2675890" cy="3111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850" dirty="0">
                <a:latin typeface="Verdana"/>
                <a:cs typeface="Verdana"/>
              </a:rPr>
              <a:t>Autres</a:t>
            </a:r>
            <a:r>
              <a:rPr sz="1850" spc="160" dirty="0">
                <a:latin typeface="Verdana"/>
                <a:cs typeface="Verdana"/>
              </a:rPr>
              <a:t> </a:t>
            </a:r>
            <a:r>
              <a:rPr sz="1850" spc="-10" dirty="0">
                <a:latin typeface="Verdana"/>
                <a:cs typeface="Verdana"/>
              </a:rPr>
              <a:t>fonctionnalités</a:t>
            </a:r>
            <a:endParaRPr sz="1850">
              <a:latin typeface="Verdana"/>
              <a:cs typeface="Verdan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03676" y="2581655"/>
            <a:ext cx="381000" cy="332740"/>
          </a:xfrm>
          <a:custGeom>
            <a:avLst/>
            <a:gdLst/>
            <a:ahLst/>
            <a:cxnLst/>
            <a:rect l="l" t="t" r="r" b="b"/>
            <a:pathLst>
              <a:path w="381000" h="332739">
                <a:moveTo>
                  <a:pt x="381000" y="0"/>
                </a:moveTo>
                <a:lnTo>
                  <a:pt x="0" y="0"/>
                </a:lnTo>
                <a:lnTo>
                  <a:pt x="0" y="332232"/>
                </a:lnTo>
                <a:lnTo>
                  <a:pt x="381000" y="332232"/>
                </a:lnTo>
                <a:lnTo>
                  <a:pt x="381000" y="0"/>
                </a:lnTo>
                <a:close/>
              </a:path>
            </a:pathLst>
          </a:custGeom>
          <a:solidFill>
            <a:srgbClr val="2B46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594353" y="2521077"/>
            <a:ext cx="1987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400" spc="-110" dirty="0">
                <a:solidFill>
                  <a:srgbClr val="FFFFFF"/>
                </a:solidFill>
                <a:latin typeface="Verdana"/>
                <a:cs typeface="Verdana"/>
              </a:rPr>
              <a:t>1</a:t>
            </a:r>
            <a:endParaRPr sz="2400" dirty="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03676" y="3104388"/>
            <a:ext cx="381000" cy="320601"/>
          </a:xfrm>
          <a:prstGeom prst="rect">
            <a:avLst/>
          </a:prstGeom>
          <a:solidFill>
            <a:srgbClr val="2B468A"/>
          </a:solidFill>
        </p:spPr>
        <p:txBody>
          <a:bodyPr vert="horz" wrap="square" lIns="0" tIns="0" rIns="0" bIns="0" rtlCol="0">
            <a:spAutoFit/>
          </a:bodyPr>
          <a:lstStyle/>
          <a:p>
            <a:pPr marL="104775">
              <a:lnSpc>
                <a:spcPts val="2545"/>
              </a:lnSpc>
            </a:pPr>
            <a:r>
              <a:rPr lang="fr-FR" sz="2400" spc="-50" dirty="0">
                <a:solidFill>
                  <a:srgbClr val="FFFFFF"/>
                </a:solidFill>
                <a:latin typeface="Verdana"/>
                <a:cs typeface="Verdana"/>
              </a:rPr>
              <a:t>2</a:t>
            </a:r>
            <a:endParaRPr sz="2400" dirty="0">
              <a:latin typeface="Verdana"/>
              <a:cs typeface="Verdan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03676" y="3637788"/>
            <a:ext cx="381000" cy="330835"/>
          </a:xfrm>
          <a:custGeom>
            <a:avLst/>
            <a:gdLst/>
            <a:ahLst/>
            <a:cxnLst/>
            <a:rect l="l" t="t" r="r" b="b"/>
            <a:pathLst>
              <a:path w="381000" h="330835">
                <a:moveTo>
                  <a:pt x="381000" y="0"/>
                </a:moveTo>
                <a:lnTo>
                  <a:pt x="0" y="0"/>
                </a:lnTo>
                <a:lnTo>
                  <a:pt x="0" y="330707"/>
                </a:lnTo>
                <a:lnTo>
                  <a:pt x="381000" y="330707"/>
                </a:lnTo>
                <a:lnTo>
                  <a:pt x="381000" y="0"/>
                </a:lnTo>
                <a:close/>
              </a:path>
            </a:pathLst>
          </a:custGeom>
          <a:solidFill>
            <a:srgbClr val="2B46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581146" y="3576573"/>
            <a:ext cx="22732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400" spc="10" dirty="0">
                <a:solidFill>
                  <a:srgbClr val="FFFFFF"/>
                </a:solidFill>
                <a:latin typeface="Verdana"/>
                <a:cs typeface="Verdana"/>
              </a:rPr>
              <a:t>3</a:t>
            </a:r>
            <a:endParaRPr sz="2400" dirty="0">
              <a:latin typeface="Verdana"/>
              <a:cs typeface="Verdana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2</a:t>
            </a:fld>
            <a:endParaRPr spc="-25" dirty="0"/>
          </a:p>
        </p:txBody>
      </p:sp>
      <p:sp>
        <p:nvSpPr>
          <p:cNvPr id="18" name="object 18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sp>
        <p:nvSpPr>
          <p:cNvPr id="15" name="object 15"/>
          <p:cNvSpPr txBox="1"/>
          <p:nvPr/>
        </p:nvSpPr>
        <p:spPr>
          <a:xfrm>
            <a:off x="3503676" y="4169664"/>
            <a:ext cx="381000" cy="320601"/>
          </a:xfrm>
          <a:prstGeom prst="rect">
            <a:avLst/>
          </a:prstGeom>
          <a:solidFill>
            <a:srgbClr val="2B468A"/>
          </a:solidFill>
        </p:spPr>
        <p:txBody>
          <a:bodyPr vert="horz" wrap="square" lIns="0" tIns="0" rIns="0" bIns="0" rtlCol="0">
            <a:spAutoFit/>
          </a:bodyPr>
          <a:lstStyle/>
          <a:p>
            <a:pPr marL="104775">
              <a:lnSpc>
                <a:spcPts val="2540"/>
              </a:lnSpc>
            </a:pPr>
            <a:r>
              <a:rPr lang="fr-FR" sz="2400" spc="-50" dirty="0">
                <a:solidFill>
                  <a:srgbClr val="FFFFFF"/>
                </a:solidFill>
                <a:latin typeface="Verdana"/>
                <a:cs typeface="Verdana"/>
              </a:rPr>
              <a:t>4</a:t>
            </a:r>
            <a:endParaRPr sz="2400" dirty="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03676" y="4713732"/>
            <a:ext cx="381000" cy="320601"/>
          </a:xfrm>
          <a:prstGeom prst="rect">
            <a:avLst/>
          </a:prstGeom>
          <a:solidFill>
            <a:srgbClr val="2B468A"/>
          </a:solidFill>
        </p:spPr>
        <p:txBody>
          <a:bodyPr vert="horz" wrap="square" lIns="0" tIns="0" rIns="0" bIns="0" rtlCol="0">
            <a:spAutoFit/>
          </a:bodyPr>
          <a:lstStyle/>
          <a:p>
            <a:pPr marL="97155">
              <a:lnSpc>
                <a:spcPts val="2535"/>
              </a:lnSpc>
            </a:pPr>
            <a:r>
              <a:rPr lang="fr-FR" sz="2400" spc="-50" dirty="0">
                <a:solidFill>
                  <a:srgbClr val="FFFFFF"/>
                </a:solidFill>
                <a:latin typeface="Verdana"/>
                <a:cs typeface="Verdana"/>
              </a:rPr>
              <a:t>5</a:t>
            </a:r>
            <a:endParaRPr sz="24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8891" y="1807464"/>
            <a:ext cx="5234940" cy="444093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11835" y="3669919"/>
            <a:ext cx="4587875" cy="869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0"/>
              </a:spcBef>
              <a:buAutoNum type="arabicPeriod" startAt="3"/>
              <a:tabLst>
                <a:tab pos="469900" algn="l"/>
              </a:tabLst>
            </a:pPr>
            <a:r>
              <a:rPr sz="1400" spc="-10" dirty="0">
                <a:latin typeface="Arial MT"/>
                <a:cs typeface="Arial MT"/>
              </a:rPr>
              <a:t>Vous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êtes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redirigé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vers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page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qui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liste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toutes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vos </a:t>
            </a:r>
            <a:r>
              <a:rPr sz="1400" spc="-10" dirty="0">
                <a:latin typeface="Arial MT"/>
                <a:cs typeface="Arial MT"/>
              </a:rPr>
              <a:t>demandes.</a:t>
            </a:r>
            <a:endParaRPr sz="14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1600"/>
              </a:spcBef>
              <a:buAutoNum type="arabicPeriod" startAt="3"/>
              <a:tabLst>
                <a:tab pos="469265" algn="l"/>
              </a:tabLst>
            </a:pP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filtres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vous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permettent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filtrer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demandes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50" dirty="0">
                <a:latin typeface="Arial MT"/>
                <a:cs typeface="Arial MT"/>
              </a:rPr>
              <a:t>: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16583" y="4626990"/>
            <a:ext cx="1746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25" dirty="0">
                <a:latin typeface="Arial"/>
                <a:cs typeface="Arial"/>
              </a:rPr>
              <a:t>a.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16583" y="5079872"/>
            <a:ext cx="18288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25" dirty="0">
                <a:latin typeface="Arial"/>
                <a:cs typeface="Arial"/>
              </a:rPr>
              <a:t>b.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16583" y="5744362"/>
            <a:ext cx="1746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25" dirty="0">
                <a:latin typeface="Arial"/>
                <a:cs typeface="Arial"/>
              </a:rPr>
              <a:t>c.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49983" y="4626990"/>
            <a:ext cx="3772535" cy="157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dirty="0">
                <a:latin typeface="Arial"/>
                <a:cs typeface="Arial"/>
              </a:rPr>
              <a:t>Tous</a:t>
            </a:r>
            <a:r>
              <a:rPr sz="1400" b="1" i="1" spc="-3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les</a:t>
            </a:r>
            <a:r>
              <a:rPr sz="1400" b="1" i="1" spc="-3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états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:</a:t>
            </a:r>
            <a:r>
              <a:rPr sz="1400" b="1" i="1" spc="-20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Permet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filtrer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demandes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latin typeface="Arial MT"/>
                <a:cs typeface="Arial MT"/>
              </a:rPr>
              <a:t>ouvertes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ou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clôturées.</a:t>
            </a:r>
            <a:endParaRPr sz="1400">
              <a:latin typeface="Arial MT"/>
              <a:cs typeface="Arial MT"/>
            </a:endParaRPr>
          </a:p>
          <a:p>
            <a:pPr marL="12700" marR="230504">
              <a:lnSpc>
                <a:spcPct val="100000"/>
              </a:lnSpc>
              <a:spcBef>
                <a:spcPts val="204"/>
              </a:spcBef>
            </a:pPr>
            <a:r>
              <a:rPr sz="1400" b="1" i="1" dirty="0">
                <a:latin typeface="Arial"/>
                <a:cs typeface="Arial"/>
              </a:rPr>
              <a:t>Créées</a:t>
            </a:r>
            <a:r>
              <a:rPr sz="1400" b="1" i="1" spc="-3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par</a:t>
            </a:r>
            <a:r>
              <a:rPr sz="1400" b="1" i="1" spc="-2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moi</a:t>
            </a:r>
            <a:r>
              <a:rPr sz="1400" b="1" i="1" spc="-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:</a:t>
            </a:r>
            <a:r>
              <a:rPr sz="1400" b="1" i="1" spc="375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Permet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lister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les </a:t>
            </a:r>
            <a:r>
              <a:rPr sz="1400" dirty="0">
                <a:latin typeface="Arial MT"/>
                <a:cs typeface="Arial MT"/>
              </a:rPr>
              <a:t>demandes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créées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vous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ou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lesquelles </a:t>
            </a:r>
            <a:r>
              <a:rPr sz="1400" dirty="0">
                <a:latin typeface="Arial MT"/>
                <a:cs typeface="Arial MT"/>
              </a:rPr>
              <a:t>vous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êtes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participant.</a:t>
            </a:r>
            <a:endParaRPr sz="1400">
              <a:latin typeface="Arial MT"/>
              <a:cs typeface="Arial MT"/>
            </a:endParaRPr>
          </a:p>
          <a:p>
            <a:pPr marL="12700" marR="204470">
              <a:lnSpc>
                <a:spcPct val="100000"/>
              </a:lnSpc>
              <a:spcBef>
                <a:spcPts val="190"/>
              </a:spcBef>
            </a:pPr>
            <a:r>
              <a:rPr sz="1400" b="1" i="1" dirty="0">
                <a:latin typeface="Arial"/>
                <a:cs typeface="Arial"/>
              </a:rPr>
              <a:t>Tout</a:t>
            </a:r>
            <a:r>
              <a:rPr sz="1400" b="1" i="1" spc="-40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type</a:t>
            </a:r>
            <a:r>
              <a:rPr sz="1400" b="1" i="1" spc="-3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de</a:t>
            </a:r>
            <a:r>
              <a:rPr sz="1400" b="1" i="1" spc="-2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demande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dirty="0">
                <a:latin typeface="Arial"/>
                <a:cs typeface="Arial"/>
              </a:rPr>
              <a:t>:</a:t>
            </a:r>
            <a:r>
              <a:rPr sz="1400" b="1" i="1" spc="-25" dirty="0">
                <a:latin typeface="Arial"/>
                <a:cs typeface="Arial"/>
              </a:rPr>
              <a:t> </a:t>
            </a:r>
            <a:r>
              <a:rPr sz="1400" dirty="0">
                <a:latin typeface="Arial MT"/>
                <a:cs typeface="Arial MT"/>
              </a:rPr>
              <a:t>Permet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lister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les </a:t>
            </a:r>
            <a:r>
              <a:rPr sz="1400" dirty="0">
                <a:latin typeface="Arial MT"/>
                <a:cs typeface="Arial MT"/>
              </a:rPr>
              <a:t>demandes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application.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3235" y="1394414"/>
            <a:ext cx="4951730" cy="209740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73990">
              <a:lnSpc>
                <a:spcPct val="100000"/>
              </a:lnSpc>
              <a:spcBef>
                <a:spcPts val="51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Autres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fonctionnalités</a:t>
            </a:r>
            <a:endParaRPr sz="2000">
              <a:latin typeface="Arial"/>
              <a:cs typeface="Arial"/>
            </a:endParaRPr>
          </a:p>
          <a:p>
            <a:pPr marL="592455" indent="-227965">
              <a:lnSpc>
                <a:spcPct val="100000"/>
              </a:lnSpc>
              <a:spcBef>
                <a:spcPts val="290"/>
              </a:spcBef>
              <a:buFont typeface="Wingdings"/>
              <a:buChar char=""/>
              <a:tabLst>
                <a:tab pos="592455" algn="l"/>
              </a:tabLst>
            </a:pPr>
            <a:r>
              <a:rPr sz="1400" b="1" dirty="0">
                <a:latin typeface="Arial"/>
                <a:cs typeface="Arial"/>
              </a:rPr>
              <a:t>Pour</a:t>
            </a:r>
            <a:r>
              <a:rPr sz="1400" b="1" spc="-2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accéder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à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liste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des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demandes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créés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buFont typeface="Arial MT"/>
              <a:buChar char="•"/>
              <a:tabLst>
                <a:tab pos="240665" algn="l"/>
              </a:tabLst>
            </a:pPr>
            <a:r>
              <a:rPr sz="14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1400" b="1" u="sng" spc="-5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:</a:t>
            </a:r>
            <a:endParaRPr sz="1400">
              <a:latin typeface="Arial"/>
              <a:cs typeface="Arial"/>
            </a:endParaRPr>
          </a:p>
          <a:p>
            <a:pPr marL="697865" lvl="1" indent="-456565">
              <a:lnSpc>
                <a:spcPct val="100000"/>
              </a:lnSpc>
              <a:spcBef>
                <a:spcPts val="1600"/>
              </a:spcBef>
              <a:buAutoNum type="arabicPeriod"/>
              <a:tabLst>
                <a:tab pos="697865" algn="l"/>
              </a:tabLst>
            </a:pPr>
            <a:r>
              <a:rPr sz="1400" dirty="0">
                <a:latin typeface="Arial MT"/>
                <a:cs typeface="Arial MT"/>
              </a:rPr>
              <a:t>Aller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sur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page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d’accueil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du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portail</a:t>
            </a:r>
            <a:endParaRPr sz="1400">
              <a:latin typeface="Arial MT"/>
              <a:cs typeface="Arial MT"/>
            </a:endParaRPr>
          </a:p>
          <a:p>
            <a:pPr marL="698500" marR="5080" lvl="1" indent="-457200">
              <a:lnSpc>
                <a:spcPct val="100000"/>
              </a:lnSpc>
              <a:spcBef>
                <a:spcPts val="1595"/>
              </a:spcBef>
              <a:buAutoNum type="arabicPeriod"/>
              <a:tabLst>
                <a:tab pos="698500" algn="l"/>
              </a:tabLst>
            </a:pPr>
            <a:r>
              <a:rPr sz="1400" dirty="0">
                <a:latin typeface="Arial MT"/>
                <a:cs typeface="Arial MT"/>
              </a:rPr>
              <a:t>Cliquer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sur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bouton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‘</a:t>
            </a:r>
            <a:r>
              <a:rPr sz="1400" b="1" dirty="0">
                <a:latin typeface="Arial"/>
                <a:cs typeface="Arial"/>
              </a:rPr>
              <a:t>Mes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demandes</a:t>
            </a:r>
            <a:r>
              <a:rPr sz="1400" spc="-10" dirty="0">
                <a:latin typeface="Arial MT"/>
                <a:cs typeface="Arial MT"/>
              </a:rPr>
              <a:t>’</a:t>
            </a:r>
            <a:r>
              <a:rPr sz="1400" spc="-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situé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haut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50" dirty="0">
                <a:latin typeface="Arial MT"/>
                <a:cs typeface="Arial MT"/>
              </a:rPr>
              <a:t>à </a:t>
            </a:r>
            <a:r>
              <a:rPr sz="1400" dirty="0">
                <a:latin typeface="Arial MT"/>
                <a:cs typeface="Arial MT"/>
              </a:rPr>
              <a:t>l’extrémité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droite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votre</a:t>
            </a:r>
            <a:r>
              <a:rPr sz="1400" spc="-10" dirty="0">
                <a:latin typeface="Arial MT"/>
                <a:cs typeface="Arial MT"/>
              </a:rPr>
              <a:t> écran.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76504" y="867918"/>
            <a:ext cx="4071620" cy="534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Liste</a:t>
            </a:r>
            <a:r>
              <a:rPr spc="40" dirty="0"/>
              <a:t> </a:t>
            </a:r>
            <a:r>
              <a:rPr dirty="0"/>
              <a:t>des</a:t>
            </a:r>
            <a:r>
              <a:rPr spc="40" dirty="0"/>
              <a:t> </a:t>
            </a:r>
            <a:r>
              <a:rPr spc="-10" dirty="0"/>
              <a:t>demandes</a:t>
            </a:r>
          </a:p>
        </p:txBody>
      </p:sp>
      <p:grpSp>
        <p:nvGrpSpPr>
          <p:cNvPr id="10" name="object 10"/>
          <p:cNvGrpSpPr/>
          <p:nvPr/>
        </p:nvGrpSpPr>
        <p:grpSpPr>
          <a:xfrm>
            <a:off x="5606478" y="3262439"/>
            <a:ext cx="6316345" cy="2479040"/>
            <a:chOff x="5606478" y="3262439"/>
            <a:chExt cx="6316345" cy="2479040"/>
          </a:xfrm>
        </p:grpSpPr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5939" y="3272028"/>
              <a:ext cx="6297168" cy="227990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06478" y="3262439"/>
              <a:ext cx="6316218" cy="229895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611240" y="3267202"/>
              <a:ext cx="6306820" cy="2289810"/>
            </a:xfrm>
            <a:custGeom>
              <a:avLst/>
              <a:gdLst/>
              <a:ahLst/>
              <a:cxnLst/>
              <a:rect l="l" t="t" r="r" b="b"/>
              <a:pathLst>
                <a:path w="6306820" h="2289810">
                  <a:moveTo>
                    <a:pt x="0" y="2289429"/>
                  </a:moveTo>
                  <a:lnTo>
                    <a:pt x="6306693" y="2289429"/>
                  </a:lnTo>
                  <a:lnTo>
                    <a:pt x="6306693" y="0"/>
                  </a:lnTo>
                  <a:lnTo>
                    <a:pt x="0" y="0"/>
                  </a:lnTo>
                  <a:lnTo>
                    <a:pt x="0" y="2289429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68923" y="4052316"/>
              <a:ext cx="1028700" cy="71932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59335" y="4042727"/>
              <a:ext cx="1047750" cy="73837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5864097" y="4047490"/>
              <a:ext cx="1038225" cy="728980"/>
            </a:xfrm>
            <a:custGeom>
              <a:avLst/>
              <a:gdLst/>
              <a:ahLst/>
              <a:cxnLst/>
              <a:rect l="l" t="t" r="r" b="b"/>
              <a:pathLst>
                <a:path w="1038225" h="728979">
                  <a:moveTo>
                    <a:pt x="0" y="728853"/>
                  </a:moveTo>
                  <a:lnTo>
                    <a:pt x="1038225" y="728853"/>
                  </a:lnTo>
                  <a:lnTo>
                    <a:pt x="1038225" y="0"/>
                  </a:lnTo>
                  <a:lnTo>
                    <a:pt x="0" y="0"/>
                  </a:lnTo>
                  <a:lnTo>
                    <a:pt x="0" y="728853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932675" y="4052316"/>
              <a:ext cx="1028700" cy="566928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23087" y="4042727"/>
              <a:ext cx="1047750" cy="585978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927849" y="4047490"/>
              <a:ext cx="1038225" cy="576580"/>
            </a:xfrm>
            <a:custGeom>
              <a:avLst/>
              <a:gdLst/>
              <a:ahLst/>
              <a:cxnLst/>
              <a:rect l="l" t="t" r="r" b="b"/>
              <a:pathLst>
                <a:path w="1038225" h="576579">
                  <a:moveTo>
                    <a:pt x="0" y="576453"/>
                  </a:moveTo>
                  <a:lnTo>
                    <a:pt x="1038225" y="576453"/>
                  </a:lnTo>
                  <a:lnTo>
                    <a:pt x="1038225" y="0"/>
                  </a:lnTo>
                  <a:lnTo>
                    <a:pt x="0" y="0"/>
                  </a:lnTo>
                  <a:lnTo>
                    <a:pt x="0" y="576453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644127" y="4052316"/>
              <a:ext cx="1175003" cy="1679448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634539" y="4042791"/>
              <a:ext cx="1194053" cy="1698498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8639301" y="4047553"/>
              <a:ext cx="1184910" cy="1689100"/>
            </a:xfrm>
            <a:custGeom>
              <a:avLst/>
              <a:gdLst/>
              <a:ahLst/>
              <a:cxnLst/>
              <a:rect l="l" t="t" r="r" b="b"/>
              <a:pathLst>
                <a:path w="1184909" h="1689100">
                  <a:moveTo>
                    <a:pt x="0" y="1688973"/>
                  </a:moveTo>
                  <a:lnTo>
                    <a:pt x="1184528" y="1688973"/>
                  </a:lnTo>
                  <a:lnTo>
                    <a:pt x="1184528" y="0"/>
                  </a:lnTo>
                  <a:lnTo>
                    <a:pt x="0" y="0"/>
                  </a:lnTo>
                  <a:lnTo>
                    <a:pt x="0" y="1688973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869685" y="3807714"/>
              <a:ext cx="3139440" cy="259079"/>
            </a:xfrm>
            <a:custGeom>
              <a:avLst/>
              <a:gdLst/>
              <a:ahLst/>
              <a:cxnLst/>
              <a:rect l="l" t="t" r="r" b="b"/>
              <a:pathLst>
                <a:path w="3139440" h="259079">
                  <a:moveTo>
                    <a:pt x="0" y="259080"/>
                  </a:moveTo>
                  <a:lnTo>
                    <a:pt x="1028700" y="259080"/>
                  </a:lnTo>
                  <a:lnTo>
                    <a:pt x="1028700" y="0"/>
                  </a:lnTo>
                  <a:lnTo>
                    <a:pt x="0" y="0"/>
                  </a:lnTo>
                  <a:lnTo>
                    <a:pt x="0" y="259080"/>
                  </a:lnTo>
                  <a:close/>
                </a:path>
                <a:path w="3139440" h="259079">
                  <a:moveTo>
                    <a:pt x="1080515" y="245363"/>
                  </a:moveTo>
                  <a:lnTo>
                    <a:pt x="2043684" y="245363"/>
                  </a:lnTo>
                  <a:lnTo>
                    <a:pt x="2043684" y="13715"/>
                  </a:lnTo>
                  <a:lnTo>
                    <a:pt x="1080515" y="13715"/>
                  </a:lnTo>
                  <a:lnTo>
                    <a:pt x="1080515" y="245363"/>
                  </a:lnTo>
                  <a:close/>
                </a:path>
                <a:path w="3139440" h="259079">
                  <a:moveTo>
                    <a:pt x="2110740" y="237744"/>
                  </a:moveTo>
                  <a:lnTo>
                    <a:pt x="3139440" y="237744"/>
                  </a:lnTo>
                  <a:lnTo>
                    <a:pt x="3139440" y="6095"/>
                  </a:lnTo>
                  <a:lnTo>
                    <a:pt x="2110740" y="6095"/>
                  </a:lnTo>
                  <a:lnTo>
                    <a:pt x="2110740" y="237744"/>
                  </a:lnTo>
                  <a:close/>
                </a:path>
              </a:pathLst>
            </a:custGeom>
            <a:ln w="2857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519671" y="3464052"/>
              <a:ext cx="288290" cy="309880"/>
            </a:xfrm>
            <a:custGeom>
              <a:avLst/>
              <a:gdLst/>
              <a:ahLst/>
              <a:cxnLst/>
              <a:rect l="l" t="t" r="r" b="b"/>
              <a:pathLst>
                <a:path w="288290" h="309879">
                  <a:moveTo>
                    <a:pt x="144018" y="0"/>
                  </a:moveTo>
                  <a:lnTo>
                    <a:pt x="98511" y="7882"/>
                  </a:lnTo>
                  <a:lnTo>
                    <a:pt x="58978" y="29833"/>
                  </a:lnTo>
                  <a:lnTo>
                    <a:pt x="27797" y="63313"/>
                  </a:lnTo>
                  <a:lnTo>
                    <a:pt x="7345" y="105777"/>
                  </a:lnTo>
                  <a:lnTo>
                    <a:pt x="0" y="154686"/>
                  </a:lnTo>
                  <a:lnTo>
                    <a:pt x="7345" y="203594"/>
                  </a:lnTo>
                  <a:lnTo>
                    <a:pt x="27797" y="246058"/>
                  </a:lnTo>
                  <a:lnTo>
                    <a:pt x="58978" y="279538"/>
                  </a:lnTo>
                  <a:lnTo>
                    <a:pt x="98511" y="301489"/>
                  </a:lnTo>
                  <a:lnTo>
                    <a:pt x="144018" y="309372"/>
                  </a:lnTo>
                  <a:lnTo>
                    <a:pt x="189524" y="301489"/>
                  </a:lnTo>
                  <a:lnTo>
                    <a:pt x="229057" y="279538"/>
                  </a:lnTo>
                  <a:lnTo>
                    <a:pt x="260238" y="246058"/>
                  </a:lnTo>
                  <a:lnTo>
                    <a:pt x="280690" y="203594"/>
                  </a:lnTo>
                  <a:lnTo>
                    <a:pt x="288035" y="154686"/>
                  </a:lnTo>
                  <a:lnTo>
                    <a:pt x="280690" y="105777"/>
                  </a:lnTo>
                  <a:lnTo>
                    <a:pt x="260238" y="63313"/>
                  </a:lnTo>
                  <a:lnTo>
                    <a:pt x="229057" y="29833"/>
                  </a:lnTo>
                  <a:lnTo>
                    <a:pt x="189524" y="7882"/>
                  </a:lnTo>
                  <a:lnTo>
                    <a:pt x="144018" y="0"/>
                  </a:lnTo>
                  <a:close/>
                </a:path>
              </a:pathLst>
            </a:custGeom>
            <a:solidFill>
              <a:srgbClr val="0000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5" name="object 2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407395" y="1513332"/>
            <a:ext cx="1496568" cy="480060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431780" y="1141475"/>
            <a:ext cx="284988" cy="309372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0800588" y="1141475"/>
            <a:ext cx="292607" cy="309372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6611239" y="3511677"/>
            <a:ext cx="1060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059168" y="3457955"/>
            <a:ext cx="288290" cy="309880"/>
          </a:xfrm>
          <a:custGeom>
            <a:avLst/>
            <a:gdLst/>
            <a:ahLst/>
            <a:cxnLst/>
            <a:rect l="l" t="t" r="r" b="b"/>
            <a:pathLst>
              <a:path w="288290" h="309879">
                <a:moveTo>
                  <a:pt x="144017" y="0"/>
                </a:moveTo>
                <a:lnTo>
                  <a:pt x="98511" y="7882"/>
                </a:lnTo>
                <a:lnTo>
                  <a:pt x="58978" y="29833"/>
                </a:lnTo>
                <a:lnTo>
                  <a:pt x="27797" y="63313"/>
                </a:lnTo>
                <a:lnTo>
                  <a:pt x="7345" y="105777"/>
                </a:lnTo>
                <a:lnTo>
                  <a:pt x="0" y="154686"/>
                </a:lnTo>
                <a:lnTo>
                  <a:pt x="7345" y="203594"/>
                </a:lnTo>
                <a:lnTo>
                  <a:pt x="27797" y="246058"/>
                </a:lnTo>
                <a:lnTo>
                  <a:pt x="58978" y="279538"/>
                </a:lnTo>
                <a:lnTo>
                  <a:pt x="98511" y="301489"/>
                </a:lnTo>
                <a:lnTo>
                  <a:pt x="144017" y="309372"/>
                </a:lnTo>
                <a:lnTo>
                  <a:pt x="189524" y="301489"/>
                </a:lnTo>
                <a:lnTo>
                  <a:pt x="229057" y="279538"/>
                </a:lnTo>
                <a:lnTo>
                  <a:pt x="260238" y="246058"/>
                </a:lnTo>
                <a:lnTo>
                  <a:pt x="280690" y="203594"/>
                </a:lnTo>
                <a:lnTo>
                  <a:pt x="288035" y="154686"/>
                </a:lnTo>
                <a:lnTo>
                  <a:pt x="280690" y="105777"/>
                </a:lnTo>
                <a:lnTo>
                  <a:pt x="260238" y="63313"/>
                </a:lnTo>
                <a:lnTo>
                  <a:pt x="229057" y="29833"/>
                </a:lnTo>
                <a:lnTo>
                  <a:pt x="189524" y="7882"/>
                </a:lnTo>
                <a:lnTo>
                  <a:pt x="144017" y="0"/>
                </a:lnTo>
                <a:close/>
              </a:path>
            </a:pathLst>
          </a:custGeom>
          <a:solidFill>
            <a:srgbClr val="0000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7152893" y="3505961"/>
            <a:ext cx="1009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0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8132064" y="3464052"/>
            <a:ext cx="288290" cy="309880"/>
          </a:xfrm>
          <a:custGeom>
            <a:avLst/>
            <a:gdLst/>
            <a:ahLst/>
            <a:cxnLst/>
            <a:rect l="l" t="t" r="r" b="b"/>
            <a:pathLst>
              <a:path w="288290" h="309879">
                <a:moveTo>
                  <a:pt x="144017" y="0"/>
                </a:moveTo>
                <a:lnTo>
                  <a:pt x="98511" y="7882"/>
                </a:lnTo>
                <a:lnTo>
                  <a:pt x="58978" y="29833"/>
                </a:lnTo>
                <a:lnTo>
                  <a:pt x="27797" y="63313"/>
                </a:lnTo>
                <a:lnTo>
                  <a:pt x="7345" y="105777"/>
                </a:lnTo>
                <a:lnTo>
                  <a:pt x="0" y="154686"/>
                </a:lnTo>
                <a:lnTo>
                  <a:pt x="7345" y="203594"/>
                </a:lnTo>
                <a:lnTo>
                  <a:pt x="27797" y="246058"/>
                </a:lnTo>
                <a:lnTo>
                  <a:pt x="58978" y="279538"/>
                </a:lnTo>
                <a:lnTo>
                  <a:pt x="98511" y="301489"/>
                </a:lnTo>
                <a:lnTo>
                  <a:pt x="144017" y="309372"/>
                </a:lnTo>
                <a:lnTo>
                  <a:pt x="189524" y="301489"/>
                </a:lnTo>
                <a:lnTo>
                  <a:pt x="229057" y="279538"/>
                </a:lnTo>
                <a:lnTo>
                  <a:pt x="260238" y="246058"/>
                </a:lnTo>
                <a:lnTo>
                  <a:pt x="280690" y="203594"/>
                </a:lnTo>
                <a:lnTo>
                  <a:pt x="288035" y="154686"/>
                </a:lnTo>
                <a:lnTo>
                  <a:pt x="280690" y="105777"/>
                </a:lnTo>
                <a:lnTo>
                  <a:pt x="260238" y="63313"/>
                </a:lnTo>
                <a:lnTo>
                  <a:pt x="229057" y="29833"/>
                </a:lnTo>
                <a:lnTo>
                  <a:pt x="189524" y="7882"/>
                </a:lnTo>
                <a:lnTo>
                  <a:pt x="144017" y="0"/>
                </a:lnTo>
                <a:close/>
              </a:path>
            </a:pathLst>
          </a:custGeom>
          <a:solidFill>
            <a:srgbClr val="0000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8225155" y="3511677"/>
            <a:ext cx="1028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endParaRPr sz="1000">
              <a:latin typeface="Trebuchet MS"/>
              <a:cs typeface="Trebuchet MS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8510016" y="2938272"/>
            <a:ext cx="1809114" cy="1092835"/>
            <a:chOff x="8510016" y="2938272"/>
            <a:chExt cx="1809114" cy="1092835"/>
          </a:xfrm>
        </p:grpSpPr>
        <p:pic>
          <p:nvPicPr>
            <p:cNvPr id="34" name="object 3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510016" y="2938272"/>
              <a:ext cx="292607" cy="309372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0034016" y="3721608"/>
              <a:ext cx="284988" cy="309371"/>
            </a:xfrm>
            <a:prstGeom prst="rect">
              <a:avLst/>
            </a:prstGeom>
          </p:spPr>
        </p:pic>
      </p:grpSp>
      <p:sp>
        <p:nvSpPr>
          <p:cNvPr id="37" name="object 3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20</a:t>
            </a:fld>
            <a:endParaRPr spc="-25" dirty="0"/>
          </a:p>
        </p:txBody>
      </p:sp>
      <p:sp>
        <p:nvSpPr>
          <p:cNvPr id="38" name="object 38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5468" y="2097023"/>
            <a:ext cx="5650992" cy="373075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49325" y="2076958"/>
            <a:ext cx="5323205" cy="34429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16890" marR="5080" indent="-381000">
              <a:lnSpc>
                <a:spcPct val="101099"/>
              </a:lnSpc>
              <a:spcBef>
                <a:spcPts val="95"/>
              </a:spcBef>
              <a:buFont typeface="Wingdings"/>
              <a:buChar char=""/>
              <a:tabLst>
                <a:tab pos="516890" algn="l"/>
              </a:tabLst>
            </a:pPr>
            <a:r>
              <a:rPr sz="1850" dirty="0">
                <a:latin typeface="Arial MT"/>
                <a:cs typeface="Arial MT"/>
              </a:rPr>
              <a:t>Vous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pouvez</a:t>
            </a:r>
            <a:r>
              <a:rPr sz="1850" spc="-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consulter</a:t>
            </a:r>
            <a:r>
              <a:rPr sz="1850" spc="-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vos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demandes</a:t>
            </a:r>
            <a:r>
              <a:rPr sz="1850" spc="-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à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partir </a:t>
            </a:r>
            <a:r>
              <a:rPr sz="1850" dirty="0">
                <a:latin typeface="Arial MT"/>
                <a:cs typeface="Arial MT"/>
              </a:rPr>
              <a:t>de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la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liste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des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demandes</a:t>
            </a:r>
            <a:r>
              <a:rPr sz="1850" spc="-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en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cliquant</a:t>
            </a:r>
            <a:r>
              <a:rPr sz="1850" spc="-3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sur</a:t>
            </a:r>
            <a:r>
              <a:rPr sz="1850" spc="35" dirty="0">
                <a:latin typeface="Arial MT"/>
                <a:cs typeface="Arial MT"/>
              </a:rPr>
              <a:t> </a:t>
            </a:r>
            <a:r>
              <a:rPr sz="1850" spc="-25" dirty="0">
                <a:latin typeface="Arial MT"/>
                <a:cs typeface="Arial MT"/>
              </a:rPr>
              <a:t>la </a:t>
            </a:r>
            <a:r>
              <a:rPr sz="1850" spc="-10" dirty="0">
                <a:latin typeface="Arial MT"/>
                <a:cs typeface="Arial MT"/>
              </a:rPr>
              <a:t>demande.</a:t>
            </a:r>
            <a:endParaRPr sz="1850">
              <a:latin typeface="Arial MT"/>
              <a:cs typeface="Arial MT"/>
            </a:endParaRPr>
          </a:p>
          <a:p>
            <a:pPr marL="516890" indent="-381000">
              <a:lnSpc>
                <a:spcPct val="100000"/>
              </a:lnSpc>
              <a:spcBef>
                <a:spcPts val="1620"/>
              </a:spcBef>
              <a:buFont typeface="Wingdings"/>
              <a:buChar char=""/>
              <a:tabLst>
                <a:tab pos="516890" algn="l"/>
              </a:tabLst>
            </a:pPr>
            <a:r>
              <a:rPr sz="1850" dirty="0">
                <a:latin typeface="Arial MT"/>
                <a:cs typeface="Arial MT"/>
              </a:rPr>
              <a:t>La</a:t>
            </a:r>
            <a:r>
              <a:rPr sz="1850" spc="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page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des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demandes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est</a:t>
            </a:r>
            <a:r>
              <a:rPr sz="1850" spc="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composée</a:t>
            </a:r>
            <a:r>
              <a:rPr sz="1850" spc="-10" dirty="0">
                <a:latin typeface="Arial MT"/>
                <a:cs typeface="Arial MT"/>
              </a:rPr>
              <a:t> </a:t>
            </a:r>
            <a:r>
              <a:rPr sz="1850" spc="-50" dirty="0">
                <a:latin typeface="Arial MT"/>
                <a:cs typeface="Arial MT"/>
              </a:rPr>
              <a:t>:</a:t>
            </a:r>
            <a:endParaRPr sz="1850">
              <a:latin typeface="Arial MT"/>
              <a:cs typeface="Arial MT"/>
            </a:endParaRPr>
          </a:p>
          <a:p>
            <a:pPr marL="469900" marR="170180" indent="-457200">
              <a:lnSpc>
                <a:spcPct val="100000"/>
              </a:lnSpc>
              <a:spcBef>
                <a:spcPts val="1605"/>
              </a:spcBef>
              <a:buAutoNum type="arabicPeriod"/>
              <a:tabLst>
                <a:tab pos="469900" algn="l"/>
              </a:tabLst>
            </a:pPr>
            <a:r>
              <a:rPr sz="1600" b="1" i="1" dirty="0">
                <a:latin typeface="Arial"/>
                <a:cs typeface="Arial"/>
              </a:rPr>
              <a:t>Bloc</a:t>
            </a:r>
            <a:r>
              <a:rPr sz="1600" b="1" i="1" spc="-40" dirty="0">
                <a:latin typeface="Arial"/>
                <a:cs typeface="Arial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Activité</a:t>
            </a:r>
            <a:r>
              <a:rPr sz="1600" dirty="0">
                <a:latin typeface="Arial MT"/>
                <a:cs typeface="Arial MT"/>
              </a:rPr>
              <a:t>’: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i="1" dirty="0">
                <a:latin typeface="Arial"/>
                <a:cs typeface="Arial"/>
              </a:rPr>
              <a:t>détails</a:t>
            </a:r>
            <a:r>
              <a:rPr sz="1600" i="1" spc="-5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de</a:t>
            </a:r>
            <a:r>
              <a:rPr sz="1600" i="1" spc="-4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la</a:t>
            </a:r>
            <a:r>
              <a:rPr sz="1600" i="1" spc="-4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demande.</a:t>
            </a:r>
            <a:r>
              <a:rPr sz="1600" i="1" spc="-20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Présentation </a:t>
            </a:r>
            <a:r>
              <a:rPr sz="1600" i="1" dirty="0">
                <a:latin typeface="Arial"/>
                <a:cs typeface="Arial"/>
              </a:rPr>
              <a:t>des</a:t>
            </a:r>
            <a:r>
              <a:rPr sz="1600" i="1" spc="-3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champs</a:t>
            </a:r>
            <a:r>
              <a:rPr sz="1600" i="1" spc="-1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alimentés</a:t>
            </a:r>
            <a:r>
              <a:rPr sz="1600" i="1" spc="-1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à</a:t>
            </a:r>
            <a:r>
              <a:rPr sz="1600" i="1" spc="-3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la</a:t>
            </a:r>
            <a:r>
              <a:rPr sz="1600" i="1" spc="-3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création</a:t>
            </a:r>
            <a:r>
              <a:rPr sz="1600" i="1" spc="-3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de</a:t>
            </a:r>
            <a:r>
              <a:rPr sz="1600" i="1" spc="-2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la</a:t>
            </a:r>
            <a:r>
              <a:rPr sz="1600" i="1" spc="-45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demande.</a:t>
            </a:r>
            <a:endParaRPr sz="16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1610"/>
              </a:spcBef>
              <a:buAutoNum type="arabicPeriod"/>
              <a:tabLst>
                <a:tab pos="469265" algn="l"/>
              </a:tabLst>
            </a:pPr>
            <a:r>
              <a:rPr sz="1600" b="1" i="1" dirty="0">
                <a:latin typeface="Arial"/>
                <a:cs typeface="Arial"/>
              </a:rPr>
              <a:t>Bloc</a:t>
            </a:r>
            <a:r>
              <a:rPr sz="1600" b="1" i="1" spc="-25" dirty="0">
                <a:latin typeface="Arial"/>
                <a:cs typeface="Arial"/>
              </a:rPr>
              <a:t> </a:t>
            </a:r>
            <a:r>
              <a:rPr sz="1600" b="1" i="1" dirty="0">
                <a:latin typeface="Arial"/>
                <a:cs typeface="Arial"/>
              </a:rPr>
              <a:t>d’action :</a:t>
            </a:r>
            <a:r>
              <a:rPr sz="1600" b="1" i="1" spc="42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état</a:t>
            </a:r>
            <a:r>
              <a:rPr sz="1600" i="1" spc="-1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de</a:t>
            </a:r>
            <a:r>
              <a:rPr sz="1600" i="1" spc="-1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la</a:t>
            </a:r>
            <a:r>
              <a:rPr sz="1600" i="1" spc="-4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demande</a:t>
            </a:r>
            <a:r>
              <a:rPr sz="1600" i="1" spc="-10" dirty="0">
                <a:latin typeface="Arial"/>
                <a:cs typeface="Arial"/>
              </a:rPr>
              <a:t> (statut)</a:t>
            </a:r>
            <a:endParaRPr sz="16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</a:pPr>
            <a:r>
              <a:rPr sz="1600" i="1" dirty="0">
                <a:latin typeface="Arial"/>
                <a:cs typeface="Arial"/>
              </a:rPr>
              <a:t>et</a:t>
            </a:r>
            <a:r>
              <a:rPr sz="1600" i="1" spc="39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boutons</a:t>
            </a:r>
            <a:r>
              <a:rPr sz="1600" i="1" spc="-1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d’action</a:t>
            </a:r>
            <a:r>
              <a:rPr sz="1600" i="1" spc="-1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(partage</a:t>
            </a:r>
            <a:r>
              <a:rPr sz="1600" i="1" spc="-1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ou</a:t>
            </a:r>
            <a:r>
              <a:rPr sz="1600" i="1" spc="-2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abandon</a:t>
            </a:r>
            <a:r>
              <a:rPr sz="1600" i="1" spc="-3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de</a:t>
            </a:r>
            <a:r>
              <a:rPr sz="1600" i="1" spc="-35" dirty="0">
                <a:latin typeface="Arial"/>
                <a:cs typeface="Arial"/>
              </a:rPr>
              <a:t> </a:t>
            </a:r>
            <a:r>
              <a:rPr sz="1600" i="1" spc="-25" dirty="0">
                <a:latin typeface="Arial"/>
                <a:cs typeface="Arial"/>
              </a:rPr>
              <a:t>la</a:t>
            </a:r>
            <a:endParaRPr sz="16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</a:pPr>
            <a:r>
              <a:rPr sz="1600" i="1" spc="-10" dirty="0">
                <a:latin typeface="Arial"/>
                <a:cs typeface="Arial"/>
              </a:rPr>
              <a:t>demande).</a:t>
            </a:r>
            <a:endParaRPr sz="16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1600"/>
              </a:spcBef>
              <a:buAutoNum type="arabicPeriod" startAt="3"/>
              <a:tabLst>
                <a:tab pos="469265" algn="l"/>
              </a:tabLst>
            </a:pPr>
            <a:r>
              <a:rPr sz="1600" b="1" i="1" dirty="0">
                <a:latin typeface="Arial"/>
                <a:cs typeface="Arial"/>
              </a:rPr>
              <a:t>Bloc</a:t>
            </a:r>
            <a:r>
              <a:rPr sz="1600" b="1" i="1" spc="-25" dirty="0">
                <a:latin typeface="Arial"/>
                <a:cs typeface="Arial"/>
              </a:rPr>
              <a:t> </a:t>
            </a:r>
            <a:r>
              <a:rPr sz="1600" b="1" i="1" dirty="0">
                <a:latin typeface="Arial"/>
                <a:cs typeface="Arial"/>
              </a:rPr>
              <a:t>partage</a:t>
            </a:r>
            <a:r>
              <a:rPr sz="1600" b="1" i="1" spc="-10" dirty="0">
                <a:latin typeface="Arial"/>
                <a:cs typeface="Arial"/>
              </a:rPr>
              <a:t> </a:t>
            </a:r>
            <a:r>
              <a:rPr sz="1600" b="1" i="1" dirty="0">
                <a:latin typeface="Arial"/>
                <a:cs typeface="Arial"/>
              </a:rPr>
              <a:t>:</a:t>
            </a:r>
            <a:r>
              <a:rPr sz="1600" b="1" i="1" spc="-2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liste</a:t>
            </a:r>
            <a:r>
              <a:rPr sz="1600" i="1" spc="-4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des</a:t>
            </a:r>
            <a:r>
              <a:rPr sz="1600" i="1" spc="-2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participants</a:t>
            </a:r>
            <a:r>
              <a:rPr sz="1600" i="1" spc="-25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à</a:t>
            </a:r>
            <a:r>
              <a:rPr sz="1600" i="1" spc="-30" dirty="0">
                <a:latin typeface="Arial"/>
                <a:cs typeface="Arial"/>
              </a:rPr>
              <a:t> </a:t>
            </a:r>
            <a:r>
              <a:rPr sz="1600" i="1" dirty="0">
                <a:latin typeface="Arial"/>
                <a:cs typeface="Arial"/>
              </a:rPr>
              <a:t>la</a:t>
            </a:r>
            <a:r>
              <a:rPr sz="1600" i="1" spc="-35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demande.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76504" y="743624"/>
            <a:ext cx="2967990" cy="944880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dirty="0"/>
              <a:t>Les</a:t>
            </a:r>
            <a:r>
              <a:rPr spc="35" dirty="0"/>
              <a:t> </a:t>
            </a:r>
            <a:r>
              <a:rPr spc="-10" dirty="0"/>
              <a:t>demandes</a:t>
            </a:r>
          </a:p>
          <a:p>
            <a:pPr marL="80645">
              <a:lnSpc>
                <a:spcPct val="100000"/>
              </a:lnSpc>
              <a:spcBef>
                <a:spcPts val="325"/>
              </a:spcBef>
            </a:pPr>
            <a:r>
              <a:rPr sz="2000" dirty="0">
                <a:solidFill>
                  <a:srgbClr val="7E7E7E"/>
                </a:solidFill>
              </a:rPr>
              <a:t>Autres</a:t>
            </a:r>
            <a:r>
              <a:rPr sz="2000" spc="-40" dirty="0">
                <a:solidFill>
                  <a:srgbClr val="7E7E7E"/>
                </a:solidFill>
              </a:rPr>
              <a:t> </a:t>
            </a:r>
            <a:r>
              <a:rPr sz="2000" spc="-10" dirty="0">
                <a:solidFill>
                  <a:srgbClr val="7E7E7E"/>
                </a:solidFill>
              </a:rPr>
              <a:t>fonctionnalités</a:t>
            </a:r>
            <a:endParaRPr sz="2000"/>
          </a:p>
        </p:txBody>
      </p:sp>
      <p:grpSp>
        <p:nvGrpSpPr>
          <p:cNvPr id="5" name="object 5"/>
          <p:cNvGrpSpPr/>
          <p:nvPr/>
        </p:nvGrpSpPr>
        <p:grpSpPr>
          <a:xfrm>
            <a:off x="6105144" y="3288791"/>
            <a:ext cx="5763895" cy="1546860"/>
            <a:chOff x="6105144" y="3288791"/>
            <a:chExt cx="5763895" cy="154686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05144" y="3288791"/>
              <a:ext cx="5704332" cy="1536192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6288786" y="3457193"/>
              <a:ext cx="5352415" cy="1363980"/>
            </a:xfrm>
            <a:custGeom>
              <a:avLst/>
              <a:gdLst/>
              <a:ahLst/>
              <a:cxnLst/>
              <a:rect l="l" t="t" r="r" b="b"/>
              <a:pathLst>
                <a:path w="5352415" h="1363979">
                  <a:moveTo>
                    <a:pt x="0" y="1363980"/>
                  </a:moveTo>
                  <a:lnTo>
                    <a:pt x="2958084" y="1363980"/>
                  </a:lnTo>
                  <a:lnTo>
                    <a:pt x="2958084" y="260604"/>
                  </a:lnTo>
                  <a:lnTo>
                    <a:pt x="0" y="260604"/>
                  </a:lnTo>
                  <a:lnTo>
                    <a:pt x="0" y="1363980"/>
                  </a:lnTo>
                  <a:close/>
                </a:path>
                <a:path w="5352415" h="1363979">
                  <a:moveTo>
                    <a:pt x="4436364" y="493776"/>
                  </a:moveTo>
                  <a:lnTo>
                    <a:pt x="5212080" y="493776"/>
                  </a:lnTo>
                  <a:lnTo>
                    <a:pt x="5212080" y="0"/>
                  </a:lnTo>
                  <a:lnTo>
                    <a:pt x="4436364" y="0"/>
                  </a:lnTo>
                  <a:lnTo>
                    <a:pt x="4436364" y="493776"/>
                  </a:lnTo>
                  <a:close/>
                </a:path>
                <a:path w="5352415" h="1363979">
                  <a:moveTo>
                    <a:pt x="4296156" y="1059180"/>
                  </a:moveTo>
                  <a:lnTo>
                    <a:pt x="5352288" y="1059180"/>
                  </a:lnTo>
                  <a:lnTo>
                    <a:pt x="5352288" y="565404"/>
                  </a:lnTo>
                  <a:lnTo>
                    <a:pt x="4296156" y="565404"/>
                  </a:lnTo>
                  <a:lnTo>
                    <a:pt x="4296156" y="1059180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869679" y="3857243"/>
              <a:ext cx="283464" cy="3078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576303" y="3288791"/>
              <a:ext cx="292607" cy="30937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364723" y="4011167"/>
              <a:ext cx="292607" cy="307848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21</a:t>
            </a:fld>
            <a:endParaRPr spc="-25" dirty="0"/>
          </a:p>
        </p:txBody>
      </p:sp>
      <p:sp>
        <p:nvSpPr>
          <p:cNvPr id="13" name="object 13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168" y="1805939"/>
            <a:ext cx="5364480" cy="429920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06425" y="1198563"/>
            <a:ext cx="5175250" cy="4720590"/>
          </a:xfrm>
          <a:prstGeom prst="rect">
            <a:avLst/>
          </a:prstGeom>
        </p:spPr>
        <p:txBody>
          <a:bodyPr vert="horz" wrap="square" lIns="0" tIns="171450" rIns="0" bIns="0" rtlCol="0">
            <a:spAutoFit/>
          </a:bodyPr>
          <a:lstStyle/>
          <a:p>
            <a:pPr marL="250825">
              <a:lnSpc>
                <a:spcPct val="100000"/>
              </a:lnSpc>
              <a:spcBef>
                <a:spcPts val="1350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Autres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fonctionnalités</a:t>
            </a:r>
            <a:endParaRPr sz="2000">
              <a:latin typeface="Arial"/>
              <a:cs typeface="Arial"/>
            </a:endParaRPr>
          </a:p>
          <a:p>
            <a:pPr marL="745490" indent="-381000">
              <a:lnSpc>
                <a:spcPct val="100000"/>
              </a:lnSpc>
              <a:spcBef>
                <a:spcPts val="994"/>
              </a:spcBef>
              <a:buFont typeface="Wingdings"/>
              <a:buChar char=""/>
              <a:tabLst>
                <a:tab pos="745490" algn="l"/>
              </a:tabLst>
            </a:pPr>
            <a:r>
              <a:rPr sz="1600" b="1" dirty="0">
                <a:latin typeface="Arial"/>
                <a:cs typeface="Arial"/>
              </a:rPr>
              <a:t>Le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portail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d’assistance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permet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consulter</a:t>
            </a:r>
            <a:endParaRPr sz="1600">
              <a:latin typeface="Arial"/>
              <a:cs typeface="Arial"/>
            </a:endParaRPr>
          </a:p>
          <a:p>
            <a:pPr marL="745490">
              <a:lnSpc>
                <a:spcPct val="100000"/>
              </a:lnSpc>
              <a:spcBef>
                <a:spcPts val="5"/>
              </a:spcBef>
            </a:pPr>
            <a:r>
              <a:rPr sz="1600" b="1" dirty="0">
                <a:latin typeface="Arial"/>
                <a:cs typeface="Arial"/>
              </a:rPr>
              <a:t>vos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demandes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et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d’ajouter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des</a:t>
            </a:r>
            <a:r>
              <a:rPr sz="1600" b="1" spc="-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commentaires</a:t>
            </a:r>
            <a:endParaRPr sz="1600">
              <a:latin typeface="Arial"/>
              <a:cs typeface="Arial"/>
            </a:endParaRPr>
          </a:p>
          <a:p>
            <a:pPr marL="364490" indent="-228600">
              <a:lnSpc>
                <a:spcPct val="100000"/>
              </a:lnSpc>
              <a:spcBef>
                <a:spcPts val="1595"/>
              </a:spcBef>
              <a:buChar char="•"/>
              <a:tabLst>
                <a:tab pos="364490" algn="l"/>
              </a:tabLst>
            </a:pPr>
            <a:r>
              <a:rPr sz="1600" dirty="0">
                <a:latin typeface="Arial MT"/>
                <a:cs typeface="Arial MT"/>
              </a:rPr>
              <a:t>Pour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ajouter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commentaire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50" dirty="0">
                <a:latin typeface="Arial MT"/>
                <a:cs typeface="Arial MT"/>
              </a:rPr>
              <a:t>:</a:t>
            </a:r>
            <a:endParaRPr sz="1600">
              <a:latin typeface="Arial MT"/>
              <a:cs typeface="Arial MT"/>
            </a:endParaRPr>
          </a:p>
          <a:p>
            <a:pPr marL="240665" indent="-227965">
              <a:lnSpc>
                <a:spcPct val="100000"/>
              </a:lnSpc>
              <a:spcBef>
                <a:spcPts val="1595"/>
              </a:spcBef>
              <a:buFont typeface="Arial MT"/>
              <a:buChar char="•"/>
              <a:tabLst>
                <a:tab pos="240665" algn="l"/>
              </a:tabLst>
            </a:pPr>
            <a:r>
              <a:rPr sz="16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1600" b="1" u="sng" spc="-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sng" spc="-6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r>
              <a:rPr sz="1600" b="1" u="sng" spc="50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1600">
              <a:latin typeface="Arial"/>
              <a:cs typeface="Arial"/>
            </a:endParaRPr>
          </a:p>
          <a:p>
            <a:pPr marL="697865" lvl="1" indent="-456565">
              <a:lnSpc>
                <a:spcPct val="100000"/>
              </a:lnSpc>
              <a:spcBef>
                <a:spcPts val="1610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Aller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liste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des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demandes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(Diapositive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23)</a:t>
            </a:r>
            <a:endParaRPr sz="1600">
              <a:latin typeface="Arial MT"/>
              <a:cs typeface="Arial MT"/>
            </a:endParaRPr>
          </a:p>
          <a:p>
            <a:pPr marL="697865" lvl="1" indent="-456565">
              <a:lnSpc>
                <a:spcPct val="100000"/>
              </a:lnSpc>
              <a:spcBef>
                <a:spcPts val="1595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demande.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(Diapositive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23)</a:t>
            </a:r>
            <a:endParaRPr sz="1600">
              <a:latin typeface="Arial MT"/>
              <a:cs typeface="Arial MT"/>
            </a:endParaRPr>
          </a:p>
          <a:p>
            <a:pPr marL="698500" marR="87630" lvl="1" indent="-457200">
              <a:lnSpc>
                <a:spcPct val="100000"/>
              </a:lnSpc>
              <a:spcBef>
                <a:spcPts val="1600"/>
              </a:spcBef>
              <a:buAutoNum type="arabicPeriod"/>
              <a:tabLst>
                <a:tab pos="698500" algn="l"/>
              </a:tabLst>
            </a:pPr>
            <a:r>
              <a:rPr sz="1600" dirty="0">
                <a:latin typeface="Arial MT"/>
                <a:cs typeface="Arial MT"/>
              </a:rPr>
              <a:t>La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demande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s'affiche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et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vous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pouvez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saisir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votre </a:t>
            </a:r>
            <a:r>
              <a:rPr sz="1600" dirty="0">
                <a:latin typeface="Arial MT"/>
                <a:cs typeface="Arial MT"/>
              </a:rPr>
              <a:t>commentaire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ou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ajouter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pièce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jointe.</a:t>
            </a:r>
            <a:endParaRPr sz="1600">
              <a:latin typeface="Arial MT"/>
              <a:cs typeface="Arial MT"/>
            </a:endParaRPr>
          </a:p>
          <a:p>
            <a:pPr marL="697865" lvl="1" indent="-456565">
              <a:lnSpc>
                <a:spcPct val="100000"/>
              </a:lnSpc>
              <a:spcBef>
                <a:spcPts val="1610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‘</a:t>
            </a:r>
            <a:r>
              <a:rPr sz="1600" b="1" i="1" spc="-10" dirty="0">
                <a:latin typeface="Arial"/>
                <a:cs typeface="Arial"/>
              </a:rPr>
              <a:t>Ajouter</a:t>
            </a:r>
            <a:r>
              <a:rPr sz="1600" spc="-10" dirty="0">
                <a:latin typeface="Arial MT"/>
                <a:cs typeface="Arial MT"/>
              </a:rPr>
              <a:t>’</a:t>
            </a:r>
            <a:endParaRPr sz="1600">
              <a:latin typeface="Arial MT"/>
              <a:cs typeface="Arial MT"/>
            </a:endParaRPr>
          </a:p>
          <a:p>
            <a:pPr marL="745490" lvl="2" indent="-381000">
              <a:lnSpc>
                <a:spcPct val="100000"/>
              </a:lnSpc>
              <a:spcBef>
                <a:spcPts val="1595"/>
              </a:spcBef>
              <a:buFont typeface="Wingdings"/>
              <a:buChar char=""/>
              <a:tabLst>
                <a:tab pos="745490" algn="l"/>
              </a:tabLst>
            </a:pPr>
            <a:r>
              <a:rPr sz="1600" dirty="0">
                <a:latin typeface="Arial MT"/>
                <a:cs typeface="Arial MT"/>
              </a:rPr>
              <a:t>Les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commentaires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sont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visibles</a:t>
            </a:r>
            <a:r>
              <a:rPr sz="1600" spc="-7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instantanément</a:t>
            </a:r>
            <a:endParaRPr sz="1600">
              <a:latin typeface="Arial MT"/>
              <a:cs typeface="Arial MT"/>
            </a:endParaRPr>
          </a:p>
          <a:p>
            <a:pPr marL="745490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par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l’équipe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d'assistance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des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Ministères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Sociaux.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76504" y="809066"/>
            <a:ext cx="5226685" cy="5346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Commenter</a:t>
            </a:r>
            <a:r>
              <a:rPr spc="80" dirty="0"/>
              <a:t> </a:t>
            </a:r>
            <a:r>
              <a:rPr dirty="0"/>
              <a:t>une</a:t>
            </a:r>
            <a:r>
              <a:rPr spc="90" dirty="0"/>
              <a:t> </a:t>
            </a:r>
            <a:r>
              <a:rPr spc="-10" dirty="0"/>
              <a:t>demande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5777039" y="3498659"/>
            <a:ext cx="5609590" cy="1567815"/>
            <a:chOff x="5777039" y="3498659"/>
            <a:chExt cx="5609590" cy="156781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53667" y="3596497"/>
              <a:ext cx="4899289" cy="140798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77039" y="3498659"/>
              <a:ext cx="5609082" cy="1567433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781802" y="3503421"/>
              <a:ext cx="5600065" cy="1558290"/>
            </a:xfrm>
            <a:custGeom>
              <a:avLst/>
              <a:gdLst/>
              <a:ahLst/>
              <a:cxnLst/>
              <a:rect l="l" t="t" r="r" b="b"/>
              <a:pathLst>
                <a:path w="5600065" h="1558289">
                  <a:moveTo>
                    <a:pt x="0" y="1557908"/>
                  </a:moveTo>
                  <a:lnTo>
                    <a:pt x="5599557" y="1557908"/>
                  </a:lnTo>
                  <a:lnTo>
                    <a:pt x="5599557" y="0"/>
                  </a:lnTo>
                  <a:lnTo>
                    <a:pt x="0" y="0"/>
                  </a:lnTo>
                  <a:lnTo>
                    <a:pt x="0" y="1557908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185154" y="3810761"/>
              <a:ext cx="295910" cy="99060"/>
            </a:xfrm>
            <a:custGeom>
              <a:avLst/>
              <a:gdLst/>
              <a:ahLst/>
              <a:cxnLst/>
              <a:rect l="l" t="t" r="r" b="b"/>
              <a:pathLst>
                <a:path w="295910" h="99060">
                  <a:moveTo>
                    <a:pt x="0" y="99060"/>
                  </a:moveTo>
                  <a:lnTo>
                    <a:pt x="295655" y="99060"/>
                  </a:lnTo>
                  <a:lnTo>
                    <a:pt x="295655" y="0"/>
                  </a:lnTo>
                  <a:lnTo>
                    <a:pt x="0" y="0"/>
                  </a:lnTo>
                  <a:lnTo>
                    <a:pt x="0" y="99060"/>
                  </a:lnTo>
                  <a:close/>
                </a:path>
              </a:pathLst>
            </a:custGeom>
            <a:ln w="2857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64852" y="3550919"/>
              <a:ext cx="292607" cy="30784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38316" y="3928871"/>
              <a:ext cx="284988" cy="309371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22</a:t>
            </a:fld>
            <a:endParaRPr spc="-25" dirty="0"/>
          </a:p>
        </p:txBody>
      </p:sp>
      <p:sp>
        <p:nvSpPr>
          <p:cNvPr id="14" name="object 14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1291" y="1997964"/>
            <a:ext cx="5521452" cy="402640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59993" y="5598363"/>
            <a:ext cx="965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solidFill>
                  <a:srgbClr val="FFFFFF"/>
                </a:solidFill>
                <a:latin typeface="Arial MT"/>
                <a:cs typeface="Arial MT"/>
              </a:rPr>
              <a:t>•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1191" y="5630989"/>
            <a:ext cx="1248410" cy="227329"/>
          </a:xfrm>
          <a:prstGeom prst="rect">
            <a:avLst/>
          </a:prstGeom>
          <a:solidFill>
            <a:srgbClr val="0000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60"/>
              </a:lnSpc>
            </a:pP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IMPORTANT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37029" y="5598363"/>
            <a:ext cx="36188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: </a:t>
            </a:r>
            <a:r>
              <a:rPr sz="1050" dirty="0">
                <a:latin typeface="Arial MT"/>
                <a:cs typeface="Arial MT"/>
              </a:rPr>
              <a:t>vous</a:t>
            </a:r>
            <a:r>
              <a:rPr sz="1050" spc="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pouvez partager</a:t>
            </a:r>
            <a:r>
              <a:rPr sz="1050" spc="-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une</a:t>
            </a:r>
            <a:r>
              <a:rPr sz="1050" spc="-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demande</a:t>
            </a:r>
            <a:r>
              <a:rPr sz="1050" spc="-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uniquement avec</a:t>
            </a:r>
            <a:r>
              <a:rPr sz="1050" spc="5" dirty="0">
                <a:latin typeface="Arial MT"/>
                <a:cs typeface="Arial MT"/>
              </a:rPr>
              <a:t> </a:t>
            </a:r>
            <a:r>
              <a:rPr sz="1050" spc="-25" dirty="0">
                <a:latin typeface="Arial MT"/>
                <a:cs typeface="Arial MT"/>
              </a:rPr>
              <a:t>des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8593" y="5843727"/>
            <a:ext cx="4343400" cy="18859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050" dirty="0">
                <a:latin typeface="Arial MT"/>
                <a:cs typeface="Arial MT"/>
              </a:rPr>
              <a:t>personnes</a:t>
            </a:r>
            <a:r>
              <a:rPr sz="1050" spc="-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qui</a:t>
            </a:r>
            <a:r>
              <a:rPr sz="1050" spc="1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ont</a:t>
            </a:r>
            <a:r>
              <a:rPr sz="1050" spc="1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un compte,</a:t>
            </a:r>
            <a:r>
              <a:rPr sz="1050" spc="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comme</a:t>
            </a:r>
            <a:r>
              <a:rPr sz="1050" spc="-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vous,</a:t>
            </a:r>
            <a:r>
              <a:rPr sz="1050" spc="1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sur le</a:t>
            </a:r>
            <a:r>
              <a:rPr sz="1050" spc="-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portail de</a:t>
            </a:r>
            <a:r>
              <a:rPr sz="1050" spc="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l'assistance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6549" y="1607013"/>
            <a:ext cx="5355590" cy="3813175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4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Autres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fonctionnalités</a:t>
            </a:r>
            <a:endParaRPr sz="2000">
              <a:latin typeface="Arial"/>
              <a:cs typeface="Arial"/>
            </a:endParaRPr>
          </a:p>
          <a:p>
            <a:pPr marL="745490" indent="-381000">
              <a:lnSpc>
                <a:spcPct val="100000"/>
              </a:lnSpc>
              <a:spcBef>
                <a:spcPts val="235"/>
              </a:spcBef>
              <a:buFont typeface="Wingdings"/>
              <a:buChar char=""/>
              <a:tabLst>
                <a:tab pos="745490" algn="l"/>
              </a:tabLst>
            </a:pPr>
            <a:r>
              <a:rPr sz="1600" dirty="0">
                <a:latin typeface="Arial MT"/>
                <a:cs typeface="Arial MT"/>
              </a:rPr>
              <a:t>Le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portail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d’assistance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vous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permet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partager</a:t>
            </a:r>
            <a:r>
              <a:rPr sz="1600" spc="-25" dirty="0">
                <a:latin typeface="Arial MT"/>
                <a:cs typeface="Arial MT"/>
              </a:rPr>
              <a:t> les</a:t>
            </a:r>
            <a:endParaRPr sz="1600">
              <a:latin typeface="Arial MT"/>
              <a:cs typeface="Arial MT"/>
            </a:endParaRPr>
          </a:p>
          <a:p>
            <a:pPr marL="745490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demandes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avec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des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personnes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tiers.</a:t>
            </a:r>
            <a:endParaRPr sz="1600">
              <a:latin typeface="Arial MT"/>
              <a:cs typeface="Arial MT"/>
            </a:endParaRPr>
          </a:p>
          <a:p>
            <a:pPr marL="745490" indent="-381000">
              <a:lnSpc>
                <a:spcPct val="100000"/>
              </a:lnSpc>
              <a:spcBef>
                <a:spcPts val="1600"/>
              </a:spcBef>
              <a:buFont typeface="Wingdings"/>
              <a:buChar char=""/>
              <a:tabLst>
                <a:tab pos="745490" algn="l"/>
              </a:tabLst>
            </a:pPr>
            <a:r>
              <a:rPr sz="1600" dirty="0">
                <a:latin typeface="Arial MT"/>
                <a:cs typeface="Arial MT"/>
              </a:rPr>
              <a:t>Pour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partager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cette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demande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vous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devez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spc="-50" dirty="0">
                <a:latin typeface="Arial MT"/>
                <a:cs typeface="Arial MT"/>
              </a:rPr>
              <a:t>:</a:t>
            </a:r>
            <a:endParaRPr sz="1600">
              <a:latin typeface="Arial MT"/>
              <a:cs typeface="Arial MT"/>
            </a:endParaRPr>
          </a:p>
          <a:p>
            <a:pPr marL="240665" indent="-227965">
              <a:lnSpc>
                <a:spcPct val="100000"/>
              </a:lnSpc>
              <a:spcBef>
                <a:spcPts val="1595"/>
              </a:spcBef>
              <a:buFont typeface="Arial MT"/>
              <a:buChar char="•"/>
              <a:tabLst>
                <a:tab pos="240665" algn="l"/>
              </a:tabLst>
            </a:pPr>
            <a:r>
              <a:rPr sz="16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1600" b="1" u="sng" spc="-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sng" spc="-6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r>
              <a:rPr sz="1600" b="1" u="sng" spc="50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1600">
              <a:latin typeface="Arial"/>
              <a:cs typeface="Arial"/>
            </a:endParaRPr>
          </a:p>
          <a:p>
            <a:pPr marL="697865" lvl="1" indent="-456565">
              <a:lnSpc>
                <a:spcPct val="100000"/>
              </a:lnSpc>
              <a:spcBef>
                <a:spcPts val="1605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Partager</a:t>
            </a:r>
            <a:r>
              <a:rPr sz="1600" dirty="0">
                <a:latin typeface="Arial MT"/>
                <a:cs typeface="Arial MT"/>
              </a:rPr>
              <a:t>’,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fenêtre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apparait.</a:t>
            </a:r>
            <a:endParaRPr sz="1600">
              <a:latin typeface="Arial MT"/>
              <a:cs typeface="Arial MT"/>
            </a:endParaRPr>
          </a:p>
          <a:p>
            <a:pPr marL="697865" lvl="1" indent="-456565">
              <a:lnSpc>
                <a:spcPct val="100000"/>
              </a:lnSpc>
              <a:spcBef>
                <a:spcPts val="1600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Saisir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l’adresse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mail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personne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tiers.</a:t>
            </a:r>
            <a:endParaRPr sz="1600">
              <a:latin typeface="Arial MT"/>
              <a:cs typeface="Arial MT"/>
            </a:endParaRPr>
          </a:p>
          <a:p>
            <a:pPr marL="697865" lvl="1" indent="-456565">
              <a:lnSpc>
                <a:spcPct val="100000"/>
              </a:lnSpc>
              <a:spcBef>
                <a:spcPts val="1595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‘</a:t>
            </a:r>
            <a:r>
              <a:rPr sz="1600" b="1" i="1" spc="-10" dirty="0">
                <a:latin typeface="Arial"/>
                <a:cs typeface="Arial"/>
              </a:rPr>
              <a:t>Partager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  <a:p>
            <a:pPr marL="745490" marR="48895" lvl="2" indent="-381635">
              <a:lnSpc>
                <a:spcPct val="100000"/>
              </a:lnSpc>
              <a:spcBef>
                <a:spcPts val="1610"/>
              </a:spcBef>
              <a:buChar char="•"/>
              <a:tabLst>
                <a:tab pos="745490" algn="l"/>
              </a:tabLst>
            </a:pPr>
            <a:r>
              <a:rPr sz="1600" dirty="0">
                <a:latin typeface="Arial MT"/>
                <a:cs typeface="Arial MT"/>
              </a:rPr>
              <a:t>Après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partage,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personne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tiers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recevra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20" dirty="0">
                <a:latin typeface="Arial MT"/>
                <a:cs typeface="Arial MT"/>
              </a:rPr>
              <a:t> mail </a:t>
            </a:r>
            <a:r>
              <a:rPr sz="1600" dirty="0">
                <a:latin typeface="Arial MT"/>
                <a:cs typeface="Arial MT"/>
              </a:rPr>
              <a:t>pour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consulter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demande.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5880">
              <a:lnSpc>
                <a:spcPct val="100000"/>
              </a:lnSpc>
              <a:spcBef>
                <a:spcPts val="135"/>
              </a:spcBef>
            </a:pPr>
            <a:r>
              <a:rPr dirty="0"/>
              <a:t>Partager</a:t>
            </a:r>
            <a:r>
              <a:rPr spc="55" dirty="0"/>
              <a:t> </a:t>
            </a:r>
            <a:r>
              <a:rPr dirty="0"/>
              <a:t>une</a:t>
            </a:r>
            <a:r>
              <a:rPr spc="90" dirty="0"/>
              <a:t> </a:t>
            </a:r>
            <a:r>
              <a:rPr spc="-10" dirty="0"/>
              <a:t>demande</a:t>
            </a:r>
          </a:p>
        </p:txBody>
      </p:sp>
      <p:grpSp>
        <p:nvGrpSpPr>
          <p:cNvPr id="9" name="object 9"/>
          <p:cNvGrpSpPr/>
          <p:nvPr/>
        </p:nvGrpSpPr>
        <p:grpSpPr>
          <a:xfrm>
            <a:off x="6010714" y="3276600"/>
            <a:ext cx="6151245" cy="1783080"/>
            <a:chOff x="5995415" y="3119627"/>
            <a:chExt cx="6151245" cy="1783080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95415" y="3119627"/>
              <a:ext cx="6062472" cy="178308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993373" y="3429761"/>
              <a:ext cx="417830" cy="192405"/>
            </a:xfrm>
            <a:custGeom>
              <a:avLst/>
              <a:gdLst/>
              <a:ahLst/>
              <a:cxnLst/>
              <a:rect l="l" t="t" r="r" b="b"/>
              <a:pathLst>
                <a:path w="417829" h="192404">
                  <a:moveTo>
                    <a:pt x="0" y="192024"/>
                  </a:moveTo>
                  <a:lnTo>
                    <a:pt x="417575" y="192024"/>
                  </a:lnTo>
                  <a:lnTo>
                    <a:pt x="417575" y="0"/>
                  </a:lnTo>
                  <a:lnTo>
                    <a:pt x="0" y="0"/>
                  </a:lnTo>
                  <a:lnTo>
                    <a:pt x="0" y="192024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162031" y="3621023"/>
              <a:ext cx="1975103" cy="114300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52443" y="3611435"/>
              <a:ext cx="1994153" cy="116205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0157205" y="3616197"/>
              <a:ext cx="1985010" cy="1152525"/>
            </a:xfrm>
            <a:custGeom>
              <a:avLst/>
              <a:gdLst/>
              <a:ahLst/>
              <a:cxnLst/>
              <a:rect l="l" t="t" r="r" b="b"/>
              <a:pathLst>
                <a:path w="1985009" h="1152525">
                  <a:moveTo>
                    <a:pt x="0" y="1152525"/>
                  </a:moveTo>
                  <a:lnTo>
                    <a:pt x="1984628" y="1152525"/>
                  </a:lnTo>
                  <a:lnTo>
                    <a:pt x="1984628" y="0"/>
                  </a:lnTo>
                  <a:lnTo>
                    <a:pt x="0" y="0"/>
                  </a:lnTo>
                  <a:lnTo>
                    <a:pt x="0" y="115252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225277" y="4485894"/>
              <a:ext cx="480059" cy="192405"/>
            </a:xfrm>
            <a:custGeom>
              <a:avLst/>
              <a:gdLst/>
              <a:ahLst/>
              <a:cxnLst/>
              <a:rect l="l" t="t" r="r" b="b"/>
              <a:pathLst>
                <a:path w="480059" h="192404">
                  <a:moveTo>
                    <a:pt x="0" y="192023"/>
                  </a:moveTo>
                  <a:lnTo>
                    <a:pt x="480059" y="192023"/>
                  </a:lnTo>
                  <a:lnTo>
                    <a:pt x="480059" y="0"/>
                  </a:lnTo>
                  <a:lnTo>
                    <a:pt x="0" y="0"/>
                  </a:lnTo>
                  <a:lnTo>
                    <a:pt x="0" y="192023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730227" y="3771900"/>
              <a:ext cx="292607" cy="30937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730227" y="3275075"/>
              <a:ext cx="284988" cy="307848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781031" y="4454652"/>
              <a:ext cx="292607" cy="309372"/>
            </a:xfrm>
            <a:prstGeom prst="rect">
              <a:avLst/>
            </a:prstGeom>
          </p:spPr>
        </p:pic>
      </p:grp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23</a:t>
            </a:fld>
            <a:endParaRPr spc="-25" dirty="0"/>
          </a:p>
        </p:txBody>
      </p:sp>
      <p:sp>
        <p:nvSpPr>
          <p:cNvPr id="21" name="object 21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9475" y="2272283"/>
            <a:ext cx="4440936" cy="372465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83514" y="2701798"/>
            <a:ext cx="4173854" cy="3236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70560" indent="-381635" algn="ctr">
              <a:lnSpc>
                <a:spcPct val="100000"/>
              </a:lnSpc>
              <a:spcBef>
                <a:spcPts val="95"/>
              </a:spcBef>
              <a:buFont typeface="Wingdings"/>
              <a:buChar char=""/>
              <a:tabLst>
                <a:tab pos="670560" algn="l"/>
              </a:tabLst>
            </a:pPr>
            <a:r>
              <a:rPr sz="1600" dirty="0">
                <a:latin typeface="Arial MT"/>
                <a:cs typeface="Arial MT"/>
              </a:rPr>
              <a:t>Pour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abandonner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demande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vous</a:t>
            </a:r>
            <a:endParaRPr sz="1600">
              <a:latin typeface="Arial MT"/>
              <a:cs typeface="Arial MT"/>
            </a:endParaRPr>
          </a:p>
          <a:p>
            <a:pPr marL="745490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devez</a:t>
            </a:r>
            <a:r>
              <a:rPr sz="1600" spc="5" dirty="0">
                <a:latin typeface="Arial MT"/>
                <a:cs typeface="Arial MT"/>
              </a:rPr>
              <a:t> </a:t>
            </a:r>
            <a:r>
              <a:rPr sz="1600" spc="-50" dirty="0">
                <a:latin typeface="Arial MT"/>
                <a:cs typeface="Arial MT"/>
              </a:rPr>
              <a:t>:</a:t>
            </a:r>
            <a:endParaRPr sz="1600">
              <a:latin typeface="Arial MT"/>
              <a:cs typeface="Arial MT"/>
            </a:endParaRPr>
          </a:p>
          <a:p>
            <a:pPr marL="240665" indent="-227965">
              <a:lnSpc>
                <a:spcPct val="100000"/>
              </a:lnSpc>
              <a:spcBef>
                <a:spcPts val="1600"/>
              </a:spcBef>
              <a:buFont typeface="Arial MT"/>
              <a:buChar char="•"/>
              <a:tabLst>
                <a:tab pos="240665" algn="l"/>
              </a:tabLst>
            </a:pPr>
            <a:r>
              <a:rPr sz="16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1600" b="1" u="sng" spc="-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sng" spc="-6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r>
              <a:rPr sz="1600" b="1" u="sng" spc="50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1600">
              <a:latin typeface="Arial"/>
              <a:cs typeface="Arial"/>
            </a:endParaRPr>
          </a:p>
          <a:p>
            <a:pPr marL="685800" lvl="1" indent="-457200" algn="ctr">
              <a:lnSpc>
                <a:spcPct val="100000"/>
              </a:lnSpc>
              <a:spcBef>
                <a:spcPts val="1605"/>
              </a:spcBef>
              <a:buAutoNum type="arabicPeriod"/>
              <a:tabLst>
                <a:tab pos="685800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Abandonner</a:t>
            </a:r>
            <a:r>
              <a:rPr sz="1600" dirty="0">
                <a:latin typeface="Arial MT"/>
                <a:cs typeface="Arial MT"/>
              </a:rPr>
              <a:t>’,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fenêtre</a:t>
            </a:r>
            <a:endParaRPr sz="1600">
              <a:latin typeface="Arial MT"/>
              <a:cs typeface="Arial MT"/>
            </a:endParaRPr>
          </a:p>
          <a:p>
            <a:pPr marL="698500">
              <a:lnSpc>
                <a:spcPct val="100000"/>
              </a:lnSpc>
            </a:pPr>
            <a:r>
              <a:rPr sz="1600" spc="-10" dirty="0">
                <a:latin typeface="Arial MT"/>
                <a:cs typeface="Arial MT"/>
              </a:rPr>
              <a:t>apparait.</a:t>
            </a:r>
            <a:endParaRPr sz="1600">
              <a:latin typeface="Arial MT"/>
              <a:cs typeface="Arial MT"/>
            </a:endParaRPr>
          </a:p>
          <a:p>
            <a:pPr marL="698500" lvl="1" indent="-457200">
              <a:lnSpc>
                <a:spcPct val="100000"/>
              </a:lnSpc>
              <a:spcBef>
                <a:spcPts val="1600"/>
              </a:spcBef>
              <a:buAutoNum type="arabicPeriod" startAt="2"/>
              <a:tabLst>
                <a:tab pos="698500" algn="l"/>
              </a:tabLst>
            </a:pPr>
            <a:r>
              <a:rPr sz="1600" dirty="0">
                <a:latin typeface="Arial MT"/>
                <a:cs typeface="Arial MT"/>
              </a:rPr>
              <a:t>Saisir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commentaire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d’abandon.</a:t>
            </a:r>
            <a:endParaRPr sz="1600">
              <a:latin typeface="Arial MT"/>
              <a:cs typeface="Arial MT"/>
            </a:endParaRPr>
          </a:p>
          <a:p>
            <a:pPr marL="698500" lvl="1" indent="-457200">
              <a:lnSpc>
                <a:spcPct val="100000"/>
              </a:lnSpc>
              <a:spcBef>
                <a:spcPts val="1595"/>
              </a:spcBef>
              <a:buAutoNum type="arabicPeriod" startAt="2"/>
              <a:tabLst>
                <a:tab pos="698500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‘</a:t>
            </a:r>
            <a:r>
              <a:rPr sz="1600" b="1" i="1" spc="-10" dirty="0">
                <a:latin typeface="Arial"/>
                <a:cs typeface="Arial"/>
              </a:rPr>
              <a:t>Abandonner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  <a:p>
            <a:pPr marL="637540" lvl="2" indent="-381635" algn="ctr">
              <a:lnSpc>
                <a:spcPct val="100000"/>
              </a:lnSpc>
              <a:spcBef>
                <a:spcPts val="1610"/>
              </a:spcBef>
              <a:buChar char="•"/>
              <a:tabLst>
                <a:tab pos="637540" algn="l"/>
              </a:tabLst>
            </a:pPr>
            <a:r>
              <a:rPr sz="1600" spc="-10" dirty="0">
                <a:latin typeface="Arial MT"/>
                <a:cs typeface="Arial MT"/>
              </a:rPr>
              <a:t>L’état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demande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passe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au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statut</a:t>
            </a:r>
            <a:endParaRPr sz="1600">
              <a:latin typeface="Arial MT"/>
              <a:cs typeface="Arial MT"/>
            </a:endParaRPr>
          </a:p>
          <a:p>
            <a:pPr marL="745490">
              <a:lnSpc>
                <a:spcPct val="100000"/>
              </a:lnSpc>
            </a:pPr>
            <a:r>
              <a:rPr sz="1600" spc="-10" dirty="0">
                <a:latin typeface="Arial MT"/>
                <a:cs typeface="Arial MT"/>
              </a:rPr>
              <a:t>‘</a:t>
            </a:r>
            <a:r>
              <a:rPr sz="1600" b="1" spc="-10" dirty="0">
                <a:latin typeface="Arial"/>
                <a:cs typeface="Arial"/>
              </a:rPr>
              <a:t>Clôturée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5693" y="1645157"/>
            <a:ext cx="27101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Autres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fonctionnalités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5880">
              <a:lnSpc>
                <a:spcPct val="100000"/>
              </a:lnSpc>
              <a:spcBef>
                <a:spcPts val="135"/>
              </a:spcBef>
            </a:pPr>
            <a:r>
              <a:rPr dirty="0"/>
              <a:t>Abandonner</a:t>
            </a:r>
            <a:r>
              <a:rPr spc="80" dirty="0"/>
              <a:t> </a:t>
            </a:r>
            <a:r>
              <a:rPr dirty="0"/>
              <a:t>une</a:t>
            </a:r>
            <a:r>
              <a:rPr spc="95" dirty="0"/>
              <a:t> </a:t>
            </a:r>
            <a:r>
              <a:rPr spc="-10" dirty="0"/>
              <a:t>demande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4940363" y="2939351"/>
            <a:ext cx="7150100" cy="2777490"/>
            <a:chOff x="4940363" y="2939351"/>
            <a:chExt cx="7150100" cy="277749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78644" y="2948940"/>
              <a:ext cx="6281674" cy="173323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40363" y="2939351"/>
              <a:ext cx="7149846" cy="193928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945126" y="2944114"/>
              <a:ext cx="7140575" cy="1929764"/>
            </a:xfrm>
            <a:custGeom>
              <a:avLst/>
              <a:gdLst/>
              <a:ahLst/>
              <a:cxnLst/>
              <a:rect l="l" t="t" r="r" b="b"/>
              <a:pathLst>
                <a:path w="7140575" h="1929764">
                  <a:moveTo>
                    <a:pt x="0" y="1929764"/>
                  </a:moveTo>
                  <a:lnTo>
                    <a:pt x="7140321" y="1929764"/>
                  </a:lnTo>
                  <a:lnTo>
                    <a:pt x="7140321" y="0"/>
                  </a:lnTo>
                  <a:lnTo>
                    <a:pt x="0" y="0"/>
                  </a:lnTo>
                  <a:lnTo>
                    <a:pt x="0" y="1929764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705338" y="3621786"/>
              <a:ext cx="672465" cy="192405"/>
            </a:xfrm>
            <a:custGeom>
              <a:avLst/>
              <a:gdLst/>
              <a:ahLst/>
              <a:cxnLst/>
              <a:rect l="l" t="t" r="r" b="b"/>
              <a:pathLst>
                <a:path w="672465" h="192404">
                  <a:moveTo>
                    <a:pt x="0" y="192024"/>
                  </a:moveTo>
                  <a:lnTo>
                    <a:pt x="672083" y="192024"/>
                  </a:lnTo>
                  <a:lnTo>
                    <a:pt x="672083" y="0"/>
                  </a:lnTo>
                  <a:lnTo>
                    <a:pt x="0" y="0"/>
                  </a:lnTo>
                  <a:lnTo>
                    <a:pt x="0" y="192024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440168" y="4059936"/>
              <a:ext cx="2962655" cy="161848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30579" y="4050411"/>
              <a:ext cx="2981705" cy="163753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7435342" y="4055173"/>
              <a:ext cx="2972435" cy="1628139"/>
            </a:xfrm>
            <a:custGeom>
              <a:avLst/>
              <a:gdLst/>
              <a:ahLst/>
              <a:cxnLst/>
              <a:rect l="l" t="t" r="r" b="b"/>
              <a:pathLst>
                <a:path w="2972434" h="1628139">
                  <a:moveTo>
                    <a:pt x="0" y="1628013"/>
                  </a:moveTo>
                  <a:lnTo>
                    <a:pt x="2972180" y="1628013"/>
                  </a:lnTo>
                  <a:lnTo>
                    <a:pt x="2972180" y="0"/>
                  </a:lnTo>
                  <a:lnTo>
                    <a:pt x="0" y="0"/>
                  </a:lnTo>
                  <a:lnTo>
                    <a:pt x="0" y="1628013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073134" y="5446014"/>
              <a:ext cx="792480" cy="233679"/>
            </a:xfrm>
            <a:custGeom>
              <a:avLst/>
              <a:gdLst/>
              <a:ahLst/>
              <a:cxnLst/>
              <a:rect l="l" t="t" r="r" b="b"/>
              <a:pathLst>
                <a:path w="792479" h="233679">
                  <a:moveTo>
                    <a:pt x="0" y="233172"/>
                  </a:moveTo>
                  <a:lnTo>
                    <a:pt x="792479" y="233172"/>
                  </a:lnTo>
                  <a:lnTo>
                    <a:pt x="792479" y="0"/>
                  </a:lnTo>
                  <a:lnTo>
                    <a:pt x="0" y="0"/>
                  </a:lnTo>
                  <a:lnTo>
                    <a:pt x="0" y="233172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664695" y="3538728"/>
              <a:ext cx="284988" cy="30937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718547" y="4148328"/>
              <a:ext cx="292607" cy="30937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653272" y="5407152"/>
              <a:ext cx="292607" cy="309372"/>
            </a:xfrm>
            <a:prstGeom prst="rect">
              <a:avLst/>
            </a:prstGeom>
          </p:spPr>
        </p:pic>
      </p:grpSp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31291" y="41148"/>
            <a:ext cx="960119" cy="803148"/>
          </a:xfrm>
          <a:prstGeom prst="rect">
            <a:avLst/>
          </a:prstGeom>
        </p:spPr>
      </p:pic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24</a:t>
            </a:fld>
            <a:endParaRPr spc="-25" dirty="0"/>
          </a:p>
        </p:txBody>
      </p:sp>
      <p:sp>
        <p:nvSpPr>
          <p:cNvPr id="20" name="object 20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3943" y="1988820"/>
            <a:ext cx="5533644" cy="429615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315"/>
              </a:spcBef>
            </a:pPr>
            <a:r>
              <a:rPr dirty="0"/>
              <a:t>Autres</a:t>
            </a:r>
            <a:r>
              <a:rPr spc="-40" dirty="0"/>
              <a:t> </a:t>
            </a:r>
            <a:r>
              <a:rPr spc="-10" dirty="0"/>
              <a:t>fonctionnalités</a:t>
            </a:r>
          </a:p>
          <a:p>
            <a:pPr marL="622300" marR="302895" indent="-381000">
              <a:lnSpc>
                <a:spcPct val="100000"/>
              </a:lnSpc>
              <a:spcBef>
                <a:spcPts val="170"/>
              </a:spcBef>
              <a:buFont typeface="Wingdings"/>
              <a:buChar char=""/>
              <a:tabLst>
                <a:tab pos="622300" algn="l"/>
              </a:tabLst>
            </a:pP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Dans</a:t>
            </a:r>
            <a:r>
              <a:rPr sz="1600" b="0" spc="-2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le</a:t>
            </a:r>
            <a:r>
              <a:rPr sz="1600" b="0" spc="-3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cas</a:t>
            </a:r>
            <a:r>
              <a:rPr sz="1600" b="0" spc="-3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de</a:t>
            </a:r>
            <a:r>
              <a:rPr sz="1600" b="0" spc="-1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résolution</a:t>
            </a:r>
            <a:r>
              <a:rPr sz="1600" b="0" spc="-4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d’une</a:t>
            </a:r>
            <a:r>
              <a:rPr sz="1600" b="0" spc="-2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demande</a:t>
            </a:r>
            <a:r>
              <a:rPr sz="1600" b="0" spc="-1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spc="-25" dirty="0">
                <a:solidFill>
                  <a:srgbClr val="000000"/>
                </a:solidFill>
                <a:latin typeface="Arial MT"/>
                <a:cs typeface="Arial MT"/>
              </a:rPr>
              <a:t>par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l’assistance,</a:t>
            </a:r>
            <a:r>
              <a:rPr sz="1600" b="0" spc="-7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vous</a:t>
            </a:r>
            <a:r>
              <a:rPr sz="1600" b="0" spc="-4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pouvez</a:t>
            </a:r>
            <a:r>
              <a:rPr sz="1600" b="0" spc="-4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rejeter</a:t>
            </a:r>
            <a:r>
              <a:rPr sz="1600" b="0" spc="-2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la</a:t>
            </a:r>
            <a:r>
              <a:rPr sz="1600" b="0" spc="-6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résolution</a:t>
            </a:r>
            <a:r>
              <a:rPr sz="1600" b="0" spc="-5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spc="-25" dirty="0">
                <a:solidFill>
                  <a:srgbClr val="000000"/>
                </a:solidFill>
                <a:latin typeface="Arial MT"/>
                <a:cs typeface="Arial MT"/>
              </a:rPr>
              <a:t>si </a:t>
            </a:r>
            <a:r>
              <a:rPr sz="1600" b="0" spc="-10" dirty="0">
                <a:solidFill>
                  <a:srgbClr val="000000"/>
                </a:solidFill>
                <a:latin typeface="Arial MT"/>
                <a:cs typeface="Arial MT"/>
              </a:rPr>
              <a:t>celle-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ci</a:t>
            </a:r>
            <a:r>
              <a:rPr sz="1600" b="0" spc="-4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ne</a:t>
            </a:r>
            <a:r>
              <a:rPr sz="1600" b="0" spc="-2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correspond</a:t>
            </a:r>
            <a:r>
              <a:rPr sz="1600" b="0" spc="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pas</a:t>
            </a:r>
            <a:r>
              <a:rPr sz="1600" b="0" spc="-1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à</a:t>
            </a:r>
            <a:r>
              <a:rPr sz="1600" b="0" spc="-2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vos</a:t>
            </a:r>
            <a:r>
              <a:rPr sz="1600" b="0" spc="-10" dirty="0">
                <a:solidFill>
                  <a:srgbClr val="000000"/>
                </a:solidFill>
                <a:latin typeface="Arial MT"/>
                <a:cs typeface="Arial MT"/>
              </a:rPr>
              <a:t> attentes.</a:t>
            </a:r>
            <a:endParaRPr sz="1600">
              <a:latin typeface="Arial MT"/>
              <a:cs typeface="Arial MT"/>
            </a:endParaRPr>
          </a:p>
          <a:p>
            <a:pPr marL="621665" indent="-380365">
              <a:lnSpc>
                <a:spcPct val="100000"/>
              </a:lnSpc>
              <a:spcBef>
                <a:spcPts val="1595"/>
              </a:spcBef>
              <a:buFont typeface="Wingdings"/>
              <a:buChar char=""/>
              <a:tabLst>
                <a:tab pos="621665" algn="l"/>
              </a:tabLst>
            </a:pP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Pour</a:t>
            </a:r>
            <a:r>
              <a:rPr sz="1600" b="0" spc="-2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rejeter</a:t>
            </a:r>
            <a:r>
              <a:rPr sz="1600" b="0" spc="-3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une</a:t>
            </a:r>
            <a:r>
              <a:rPr sz="1600" b="0" spc="-2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résolution</a:t>
            </a:r>
            <a:r>
              <a:rPr sz="1600" b="0" spc="-4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spc="-50" dirty="0">
                <a:solidFill>
                  <a:srgbClr val="000000"/>
                </a:solidFill>
                <a:latin typeface="Arial MT"/>
                <a:cs typeface="Arial MT"/>
              </a:rPr>
              <a:t>:</a:t>
            </a:r>
            <a:endParaRPr sz="1600">
              <a:latin typeface="Arial MT"/>
              <a:cs typeface="Arial MT"/>
            </a:endParaRPr>
          </a:p>
          <a:p>
            <a:pPr marL="240665" indent="-227965">
              <a:lnSpc>
                <a:spcPct val="100000"/>
              </a:lnSpc>
              <a:spcBef>
                <a:spcPts val="1595"/>
              </a:spcBef>
              <a:buFont typeface="Arial MT"/>
              <a:buChar char="•"/>
              <a:tabLst>
                <a:tab pos="240665" algn="l"/>
              </a:tabLst>
            </a:pPr>
            <a:r>
              <a:rPr sz="1600" u="sng" spc="-1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Etapes:</a:t>
            </a:r>
            <a:endParaRPr sz="1600"/>
          </a:p>
          <a:p>
            <a:pPr marL="697865" lvl="1" indent="-456565">
              <a:lnSpc>
                <a:spcPct val="100000"/>
              </a:lnSpc>
              <a:spcBef>
                <a:spcPts val="1610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Aller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demande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résolue.</a:t>
            </a:r>
            <a:endParaRPr sz="1600">
              <a:latin typeface="Arial MT"/>
              <a:cs typeface="Arial MT"/>
            </a:endParaRPr>
          </a:p>
          <a:p>
            <a:pPr marL="697865" lvl="1" indent="-456565">
              <a:lnSpc>
                <a:spcPct val="100000"/>
              </a:lnSpc>
              <a:spcBef>
                <a:spcPts val="1595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Rejeter</a:t>
            </a:r>
            <a:r>
              <a:rPr sz="1600" b="1" i="1" spc="-20" dirty="0">
                <a:latin typeface="Arial"/>
                <a:cs typeface="Arial"/>
              </a:rPr>
              <a:t> </a:t>
            </a:r>
            <a:r>
              <a:rPr sz="1600" b="1" i="1" dirty="0">
                <a:latin typeface="Arial"/>
                <a:cs typeface="Arial"/>
              </a:rPr>
              <a:t>la</a:t>
            </a:r>
            <a:r>
              <a:rPr sz="1600" b="1" i="1" spc="-3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résolution.</a:t>
            </a:r>
            <a:endParaRPr sz="1600">
              <a:latin typeface="Arial"/>
              <a:cs typeface="Arial"/>
            </a:endParaRPr>
          </a:p>
          <a:p>
            <a:pPr marL="697865" lvl="1" indent="-456565">
              <a:lnSpc>
                <a:spcPct val="100000"/>
              </a:lnSpc>
              <a:spcBef>
                <a:spcPts val="1600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Une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fenêtre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apparait,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pour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saisir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commentaire.</a:t>
            </a:r>
            <a:endParaRPr sz="1600">
              <a:latin typeface="Arial MT"/>
              <a:cs typeface="Arial MT"/>
            </a:endParaRPr>
          </a:p>
          <a:p>
            <a:pPr marL="697865" lvl="1" indent="-456565">
              <a:lnSpc>
                <a:spcPct val="100000"/>
              </a:lnSpc>
              <a:spcBef>
                <a:spcPts val="1610"/>
              </a:spcBef>
              <a:buAutoNum type="arabicPeriod"/>
              <a:tabLst>
                <a:tab pos="697865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Rejeter</a:t>
            </a:r>
            <a:r>
              <a:rPr sz="1600" b="1" i="1" spc="-25" dirty="0">
                <a:latin typeface="Arial"/>
                <a:cs typeface="Arial"/>
              </a:rPr>
              <a:t> </a:t>
            </a:r>
            <a:r>
              <a:rPr sz="1600" b="1" i="1" dirty="0">
                <a:latin typeface="Arial"/>
                <a:cs typeface="Arial"/>
              </a:rPr>
              <a:t>la</a:t>
            </a:r>
            <a:r>
              <a:rPr sz="1600" b="1" i="1" spc="-2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résolution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  <a:p>
            <a:pPr marL="380365" marR="5080" lvl="2" indent="-380365" algn="r">
              <a:lnSpc>
                <a:spcPct val="100000"/>
              </a:lnSpc>
              <a:spcBef>
                <a:spcPts val="1595"/>
              </a:spcBef>
              <a:buChar char="•"/>
              <a:tabLst>
                <a:tab pos="380365" algn="l"/>
              </a:tabLst>
            </a:pPr>
            <a:r>
              <a:rPr sz="1600" dirty="0">
                <a:latin typeface="Arial MT"/>
                <a:cs typeface="Arial MT"/>
              </a:rPr>
              <a:t>L’état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demande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passe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au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statut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dirty="0">
                <a:latin typeface="Arial"/>
                <a:cs typeface="Arial"/>
              </a:rPr>
              <a:t>En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cours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de</a:t>
            </a:r>
            <a:endParaRPr sz="1600">
              <a:latin typeface="Arial"/>
              <a:cs typeface="Arial"/>
            </a:endParaRPr>
          </a:p>
          <a:p>
            <a:pPr marR="8255" algn="r">
              <a:lnSpc>
                <a:spcPct val="100000"/>
              </a:lnSpc>
            </a:pPr>
            <a:r>
              <a:rPr sz="1600" spc="-10" dirty="0">
                <a:solidFill>
                  <a:srgbClr val="000000"/>
                </a:solidFill>
              </a:rPr>
              <a:t>traitement</a:t>
            </a:r>
            <a:r>
              <a:rPr sz="1600" b="0" spc="-10" dirty="0">
                <a:solidFill>
                  <a:srgbClr val="000000"/>
                </a:solidFill>
                <a:latin typeface="Arial MT"/>
                <a:cs typeface="Arial MT"/>
              </a:rPr>
              <a:t>’</a:t>
            </a:r>
            <a:r>
              <a:rPr sz="1600" b="0" spc="-4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et</a:t>
            </a:r>
            <a:r>
              <a:rPr sz="1600" b="0" spc="-3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l'assistance</a:t>
            </a:r>
            <a:r>
              <a:rPr sz="1600" b="0" spc="-5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est</a:t>
            </a:r>
            <a:r>
              <a:rPr sz="1600" b="0" spc="-2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avertie</a:t>
            </a:r>
            <a:r>
              <a:rPr sz="1600" b="0" spc="-4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de</a:t>
            </a:r>
            <a:r>
              <a:rPr sz="1600" b="0" spc="-20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dirty="0">
                <a:solidFill>
                  <a:srgbClr val="000000"/>
                </a:solidFill>
                <a:latin typeface="Arial MT"/>
                <a:cs typeface="Arial MT"/>
              </a:rPr>
              <a:t>votre</a:t>
            </a:r>
            <a:r>
              <a:rPr sz="1600" b="0" spc="-25" dirty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sz="1600" b="0" spc="-10" dirty="0">
                <a:solidFill>
                  <a:srgbClr val="000000"/>
                </a:solidFill>
                <a:latin typeface="Arial MT"/>
                <a:cs typeface="Arial MT"/>
              </a:rPr>
              <a:t>rejet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5880">
              <a:lnSpc>
                <a:spcPct val="100000"/>
              </a:lnSpc>
              <a:spcBef>
                <a:spcPts val="135"/>
              </a:spcBef>
            </a:pPr>
            <a:r>
              <a:rPr dirty="0"/>
              <a:t>Rejeter</a:t>
            </a:r>
            <a:r>
              <a:rPr spc="45" dirty="0"/>
              <a:t> </a:t>
            </a:r>
            <a:r>
              <a:rPr dirty="0"/>
              <a:t>la</a:t>
            </a:r>
            <a:r>
              <a:rPr spc="70" dirty="0"/>
              <a:t> </a:t>
            </a:r>
            <a:r>
              <a:rPr dirty="0"/>
              <a:t>solution</a:t>
            </a:r>
            <a:r>
              <a:rPr spc="50" dirty="0"/>
              <a:t> </a:t>
            </a:r>
            <a:r>
              <a:rPr dirty="0"/>
              <a:t>d’une</a:t>
            </a:r>
            <a:r>
              <a:rPr spc="80" dirty="0"/>
              <a:t> </a:t>
            </a:r>
            <a:r>
              <a:rPr spc="-10" dirty="0"/>
              <a:t>demande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5837999" y="2977451"/>
            <a:ext cx="6249670" cy="2232025"/>
            <a:chOff x="5837999" y="2977451"/>
            <a:chExt cx="6249670" cy="223202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34763" y="2987040"/>
              <a:ext cx="5488242" cy="161768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37999" y="2977451"/>
              <a:ext cx="6249162" cy="181127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842761" y="2982214"/>
              <a:ext cx="6240145" cy="1802130"/>
            </a:xfrm>
            <a:custGeom>
              <a:avLst/>
              <a:gdLst/>
              <a:ahLst/>
              <a:cxnLst/>
              <a:rect l="l" t="t" r="r" b="b"/>
              <a:pathLst>
                <a:path w="6240145" h="1802129">
                  <a:moveTo>
                    <a:pt x="0" y="1801749"/>
                  </a:moveTo>
                  <a:lnTo>
                    <a:pt x="6239637" y="1801749"/>
                  </a:lnTo>
                  <a:lnTo>
                    <a:pt x="6239637" y="0"/>
                  </a:lnTo>
                  <a:lnTo>
                    <a:pt x="0" y="0"/>
                  </a:lnTo>
                  <a:lnTo>
                    <a:pt x="0" y="1801749"/>
                  </a:lnTo>
                  <a:close/>
                </a:path>
              </a:pathLst>
            </a:custGeom>
            <a:ln w="9524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937747" y="3160776"/>
              <a:ext cx="940307" cy="144322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928159" y="3151187"/>
              <a:ext cx="959357" cy="1462277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932921" y="3155950"/>
              <a:ext cx="949960" cy="1452880"/>
            </a:xfrm>
            <a:custGeom>
              <a:avLst/>
              <a:gdLst/>
              <a:ahLst/>
              <a:cxnLst/>
              <a:rect l="l" t="t" r="r" b="b"/>
              <a:pathLst>
                <a:path w="949959" h="1452879">
                  <a:moveTo>
                    <a:pt x="0" y="1452752"/>
                  </a:moveTo>
                  <a:lnTo>
                    <a:pt x="949832" y="1452752"/>
                  </a:lnTo>
                  <a:lnTo>
                    <a:pt x="949832" y="0"/>
                  </a:lnTo>
                  <a:lnTo>
                    <a:pt x="0" y="0"/>
                  </a:lnTo>
                  <a:lnTo>
                    <a:pt x="0" y="1452752"/>
                  </a:lnTo>
                  <a:close/>
                </a:path>
              </a:pathLst>
            </a:custGeom>
            <a:ln w="9524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844021" y="3797046"/>
              <a:ext cx="1004569" cy="192405"/>
            </a:xfrm>
            <a:custGeom>
              <a:avLst/>
              <a:gdLst/>
              <a:ahLst/>
              <a:cxnLst/>
              <a:rect l="l" t="t" r="r" b="b"/>
              <a:pathLst>
                <a:path w="1004570" h="192404">
                  <a:moveTo>
                    <a:pt x="0" y="192023"/>
                  </a:moveTo>
                  <a:lnTo>
                    <a:pt x="1004316" y="192023"/>
                  </a:lnTo>
                  <a:lnTo>
                    <a:pt x="1004316" y="0"/>
                  </a:lnTo>
                  <a:lnTo>
                    <a:pt x="0" y="0"/>
                  </a:lnTo>
                  <a:lnTo>
                    <a:pt x="0" y="192023"/>
                  </a:lnTo>
                  <a:close/>
                </a:path>
              </a:pathLst>
            </a:custGeom>
            <a:ln w="25399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920227" y="3973068"/>
              <a:ext cx="2202179" cy="122682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910639" y="3963479"/>
              <a:ext cx="2221229" cy="1245870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915401" y="3968242"/>
              <a:ext cx="2211705" cy="1236345"/>
            </a:xfrm>
            <a:custGeom>
              <a:avLst/>
              <a:gdLst/>
              <a:ahLst/>
              <a:cxnLst/>
              <a:rect l="l" t="t" r="r" b="b"/>
              <a:pathLst>
                <a:path w="2211704" h="1236345">
                  <a:moveTo>
                    <a:pt x="0" y="1236344"/>
                  </a:moveTo>
                  <a:lnTo>
                    <a:pt x="2211704" y="1236344"/>
                  </a:lnTo>
                  <a:lnTo>
                    <a:pt x="2211704" y="0"/>
                  </a:lnTo>
                  <a:lnTo>
                    <a:pt x="0" y="0"/>
                  </a:lnTo>
                  <a:lnTo>
                    <a:pt x="0" y="1236344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977122" y="4965954"/>
              <a:ext cx="672465" cy="228600"/>
            </a:xfrm>
            <a:custGeom>
              <a:avLst/>
              <a:gdLst/>
              <a:ahLst/>
              <a:cxnLst/>
              <a:rect l="l" t="t" r="r" b="b"/>
              <a:pathLst>
                <a:path w="672465" h="228600">
                  <a:moveTo>
                    <a:pt x="0" y="228600"/>
                  </a:moveTo>
                  <a:lnTo>
                    <a:pt x="672083" y="228600"/>
                  </a:lnTo>
                  <a:lnTo>
                    <a:pt x="672083" y="0"/>
                  </a:lnTo>
                  <a:lnTo>
                    <a:pt x="0" y="0"/>
                  </a:lnTo>
                  <a:lnTo>
                    <a:pt x="0" y="228600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22608" y="3080004"/>
              <a:ext cx="283464" cy="307848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728703" y="3470148"/>
              <a:ext cx="292607" cy="307847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581388" y="4002024"/>
              <a:ext cx="292607" cy="307848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465819" y="4835652"/>
              <a:ext cx="284988" cy="307848"/>
            </a:xfrm>
            <a:prstGeom prst="rect">
              <a:avLst/>
            </a:prstGeom>
          </p:spPr>
        </p:pic>
      </p:grp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25</a:t>
            </a:fld>
            <a:endParaRPr spc="-25" dirty="0"/>
          </a:p>
        </p:txBody>
      </p:sp>
      <p:sp>
        <p:nvSpPr>
          <p:cNvPr id="23" name="object 23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908" y="2177795"/>
            <a:ext cx="4896612" cy="371246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16737" y="1645157"/>
            <a:ext cx="4662170" cy="42030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1275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Autres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fonctionnalités</a:t>
            </a:r>
            <a:endParaRPr sz="2000">
              <a:latin typeface="Arial"/>
              <a:cs typeface="Arial"/>
            </a:endParaRPr>
          </a:p>
          <a:p>
            <a:pPr marL="393065" indent="-380365">
              <a:lnSpc>
                <a:spcPct val="100000"/>
              </a:lnSpc>
              <a:spcBef>
                <a:spcPts val="1650"/>
              </a:spcBef>
              <a:buFont typeface="Wingdings"/>
              <a:buChar char=""/>
              <a:tabLst>
                <a:tab pos="393065" algn="l"/>
              </a:tabLst>
            </a:pPr>
            <a:r>
              <a:rPr sz="1850" dirty="0">
                <a:latin typeface="Arial MT"/>
                <a:cs typeface="Arial MT"/>
              </a:rPr>
              <a:t>Après</a:t>
            </a:r>
            <a:r>
              <a:rPr sz="1850" spc="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le</a:t>
            </a:r>
            <a:r>
              <a:rPr sz="1850" spc="3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traitement</a:t>
            </a:r>
            <a:r>
              <a:rPr sz="1850" spc="-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la</a:t>
            </a:r>
            <a:r>
              <a:rPr sz="1850" spc="3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demande,</a:t>
            </a:r>
            <a:r>
              <a:rPr sz="1850" spc="-15" dirty="0">
                <a:latin typeface="Arial MT"/>
                <a:cs typeface="Arial MT"/>
              </a:rPr>
              <a:t> </a:t>
            </a:r>
            <a:r>
              <a:rPr sz="1850" spc="-20" dirty="0">
                <a:latin typeface="Arial MT"/>
                <a:cs typeface="Arial MT"/>
              </a:rPr>
              <a:t>vous</a:t>
            </a:r>
            <a:endParaRPr sz="1850">
              <a:latin typeface="Arial MT"/>
              <a:cs typeface="Arial MT"/>
            </a:endParaRPr>
          </a:p>
          <a:p>
            <a:pPr marL="393700">
              <a:lnSpc>
                <a:spcPct val="100000"/>
              </a:lnSpc>
              <a:spcBef>
                <a:spcPts val="25"/>
              </a:spcBef>
            </a:pPr>
            <a:r>
              <a:rPr sz="1850" dirty="0">
                <a:latin typeface="Arial MT"/>
                <a:cs typeface="Arial MT"/>
              </a:rPr>
              <a:t>pouvez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clôturer</a:t>
            </a:r>
            <a:r>
              <a:rPr sz="1850" spc="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une</a:t>
            </a:r>
            <a:r>
              <a:rPr sz="1850" spc="35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demande.</a:t>
            </a:r>
            <a:endParaRPr sz="18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85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1850" b="1" u="sng" spc="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850" b="1" u="sng" spc="-5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r>
              <a:rPr sz="1850" b="1" u="sng" spc="50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185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469265" algn="l"/>
              </a:tabLst>
            </a:pPr>
            <a:r>
              <a:rPr sz="1850" dirty="0">
                <a:latin typeface="Arial MT"/>
                <a:cs typeface="Arial MT"/>
              </a:rPr>
              <a:t>Aller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sur</a:t>
            </a:r>
            <a:r>
              <a:rPr sz="1850" spc="4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la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demande</a:t>
            </a:r>
            <a:r>
              <a:rPr sz="1850" spc="-15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résolue.</a:t>
            </a:r>
            <a:endParaRPr sz="185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469265" algn="l"/>
              </a:tabLst>
            </a:pPr>
            <a:r>
              <a:rPr sz="1850" dirty="0">
                <a:latin typeface="Arial MT"/>
                <a:cs typeface="Arial MT"/>
              </a:rPr>
              <a:t>Cliquer</a:t>
            </a:r>
            <a:r>
              <a:rPr sz="1850" spc="-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sur</a:t>
            </a:r>
            <a:r>
              <a:rPr sz="1850" spc="4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‘</a:t>
            </a:r>
            <a:r>
              <a:rPr sz="1850" b="1" i="1" dirty="0">
                <a:latin typeface="Arial"/>
                <a:cs typeface="Arial"/>
              </a:rPr>
              <a:t>Clôturer</a:t>
            </a:r>
            <a:r>
              <a:rPr sz="1850" b="1" i="1" spc="-10" dirty="0">
                <a:latin typeface="Arial"/>
                <a:cs typeface="Arial"/>
              </a:rPr>
              <a:t> </a:t>
            </a:r>
            <a:r>
              <a:rPr sz="1850" b="1" i="1" dirty="0">
                <a:latin typeface="Arial"/>
                <a:cs typeface="Arial"/>
              </a:rPr>
              <a:t>la</a:t>
            </a:r>
            <a:r>
              <a:rPr sz="1850" b="1" i="1" spc="20" dirty="0">
                <a:latin typeface="Arial"/>
                <a:cs typeface="Arial"/>
              </a:rPr>
              <a:t> </a:t>
            </a:r>
            <a:r>
              <a:rPr sz="1850" b="1" i="1" spc="-10" dirty="0">
                <a:latin typeface="Arial"/>
                <a:cs typeface="Arial"/>
              </a:rPr>
              <a:t>demande’.</a:t>
            </a:r>
            <a:endParaRPr sz="185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469265" algn="l"/>
              </a:tabLst>
            </a:pPr>
            <a:r>
              <a:rPr sz="1850" dirty="0">
                <a:latin typeface="Arial MT"/>
                <a:cs typeface="Arial MT"/>
              </a:rPr>
              <a:t>Une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pop-up apparait,</a:t>
            </a:r>
            <a:r>
              <a:rPr sz="1850" spc="-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pour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saisir</a:t>
            </a:r>
            <a:r>
              <a:rPr sz="1850" spc="30" dirty="0">
                <a:latin typeface="Arial MT"/>
                <a:cs typeface="Arial MT"/>
              </a:rPr>
              <a:t> </a:t>
            </a:r>
            <a:r>
              <a:rPr sz="1850" spc="-25" dirty="0">
                <a:latin typeface="Arial MT"/>
                <a:cs typeface="Arial MT"/>
              </a:rPr>
              <a:t>un</a:t>
            </a:r>
            <a:endParaRPr sz="1850">
              <a:latin typeface="Arial MT"/>
              <a:cs typeface="Arial MT"/>
            </a:endParaRPr>
          </a:p>
          <a:p>
            <a:pPr marL="469900">
              <a:lnSpc>
                <a:spcPct val="100000"/>
              </a:lnSpc>
              <a:spcBef>
                <a:spcPts val="30"/>
              </a:spcBef>
            </a:pPr>
            <a:r>
              <a:rPr sz="1850" spc="-10" dirty="0">
                <a:latin typeface="Arial MT"/>
                <a:cs typeface="Arial MT"/>
              </a:rPr>
              <a:t>commentaire.</a:t>
            </a:r>
            <a:endParaRPr sz="185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720"/>
              </a:spcBef>
              <a:buAutoNum type="arabicPeriod" startAt="4"/>
              <a:tabLst>
                <a:tab pos="469265" algn="l"/>
              </a:tabLst>
            </a:pPr>
            <a:r>
              <a:rPr sz="1850" dirty="0">
                <a:latin typeface="Arial MT"/>
                <a:cs typeface="Arial MT"/>
              </a:rPr>
              <a:t>Cliquer</a:t>
            </a:r>
            <a:r>
              <a:rPr sz="1850" spc="-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sur</a:t>
            </a:r>
            <a:r>
              <a:rPr sz="1850" spc="4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‘</a:t>
            </a:r>
            <a:r>
              <a:rPr sz="1850" b="1" i="1" dirty="0">
                <a:latin typeface="Arial"/>
                <a:cs typeface="Arial"/>
              </a:rPr>
              <a:t>Clôturer</a:t>
            </a:r>
            <a:r>
              <a:rPr sz="1850" b="1" i="1" spc="-10" dirty="0">
                <a:latin typeface="Arial"/>
                <a:cs typeface="Arial"/>
              </a:rPr>
              <a:t> </a:t>
            </a:r>
            <a:r>
              <a:rPr sz="1850" b="1" i="1" dirty="0">
                <a:latin typeface="Arial"/>
                <a:cs typeface="Arial"/>
              </a:rPr>
              <a:t>la</a:t>
            </a:r>
            <a:r>
              <a:rPr sz="1850" b="1" i="1" spc="20" dirty="0">
                <a:latin typeface="Arial"/>
                <a:cs typeface="Arial"/>
              </a:rPr>
              <a:t> </a:t>
            </a:r>
            <a:r>
              <a:rPr sz="1850" b="1" i="1" spc="-10" dirty="0">
                <a:latin typeface="Arial"/>
                <a:cs typeface="Arial"/>
              </a:rPr>
              <a:t>demande</a:t>
            </a:r>
            <a:r>
              <a:rPr sz="1850" spc="-10" dirty="0">
                <a:latin typeface="Arial MT"/>
                <a:cs typeface="Arial MT"/>
              </a:rPr>
              <a:t>’.</a:t>
            </a:r>
            <a:endParaRPr sz="1850">
              <a:latin typeface="Arial MT"/>
              <a:cs typeface="Arial MT"/>
            </a:endParaRPr>
          </a:p>
          <a:p>
            <a:pPr marL="393700" marR="172720" lvl="1" indent="-381000">
              <a:lnSpc>
                <a:spcPct val="100899"/>
              </a:lnSpc>
              <a:spcBef>
                <a:spcPts val="700"/>
              </a:spcBef>
              <a:buChar char="•"/>
              <a:tabLst>
                <a:tab pos="393700" algn="l"/>
              </a:tabLst>
            </a:pPr>
            <a:r>
              <a:rPr sz="1850" dirty="0">
                <a:latin typeface="Arial MT"/>
                <a:cs typeface="Arial MT"/>
              </a:rPr>
              <a:t>L’état</a:t>
            </a:r>
            <a:r>
              <a:rPr sz="1850" spc="-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la demande</a:t>
            </a:r>
            <a:r>
              <a:rPr sz="1850" spc="-3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passe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au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statut </a:t>
            </a:r>
            <a:r>
              <a:rPr sz="1850" dirty="0">
                <a:latin typeface="Arial MT"/>
                <a:cs typeface="Arial MT"/>
              </a:rPr>
              <a:t>‘</a:t>
            </a:r>
            <a:r>
              <a:rPr sz="1850" b="1" dirty="0">
                <a:latin typeface="Arial"/>
                <a:cs typeface="Arial"/>
              </a:rPr>
              <a:t>Clôturée</a:t>
            </a:r>
            <a:r>
              <a:rPr sz="1850" dirty="0">
                <a:latin typeface="Arial MT"/>
                <a:cs typeface="Arial MT"/>
              </a:rPr>
              <a:t>’.</a:t>
            </a:r>
            <a:r>
              <a:rPr sz="1850" spc="-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Une</a:t>
            </a:r>
            <a:r>
              <a:rPr sz="1850" spc="3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demande</a:t>
            </a:r>
            <a:r>
              <a:rPr sz="1850" spc="-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"clôturée"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spc="-25" dirty="0">
                <a:latin typeface="Arial MT"/>
                <a:cs typeface="Arial MT"/>
              </a:rPr>
              <a:t>ne </a:t>
            </a:r>
            <a:r>
              <a:rPr sz="1850" dirty="0">
                <a:latin typeface="Arial MT"/>
                <a:cs typeface="Arial MT"/>
              </a:rPr>
              <a:t>peut plus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être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ouverte.</a:t>
            </a:r>
            <a:endParaRPr sz="185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5880">
              <a:lnSpc>
                <a:spcPct val="100000"/>
              </a:lnSpc>
              <a:spcBef>
                <a:spcPts val="135"/>
              </a:spcBef>
            </a:pPr>
            <a:r>
              <a:rPr dirty="0"/>
              <a:t>Clôturer</a:t>
            </a:r>
            <a:r>
              <a:rPr spc="80" dirty="0"/>
              <a:t> </a:t>
            </a:r>
            <a:r>
              <a:rPr spc="-10" dirty="0"/>
              <a:t>demande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5414454" y="2960687"/>
            <a:ext cx="6673215" cy="2619375"/>
            <a:chOff x="5414454" y="2960687"/>
            <a:chExt cx="6673215" cy="261937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30620" y="2970275"/>
              <a:ext cx="5861464" cy="161630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14454" y="2960687"/>
              <a:ext cx="6672833" cy="180975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419216" y="2965450"/>
              <a:ext cx="6663690" cy="1800225"/>
            </a:xfrm>
            <a:custGeom>
              <a:avLst/>
              <a:gdLst/>
              <a:ahLst/>
              <a:cxnLst/>
              <a:rect l="l" t="t" r="r" b="b"/>
              <a:pathLst>
                <a:path w="6663690" h="1800225">
                  <a:moveTo>
                    <a:pt x="0" y="1800225"/>
                  </a:moveTo>
                  <a:lnTo>
                    <a:pt x="6663308" y="1800225"/>
                  </a:lnTo>
                  <a:lnTo>
                    <a:pt x="6663308" y="0"/>
                  </a:lnTo>
                  <a:lnTo>
                    <a:pt x="0" y="0"/>
                  </a:lnTo>
                  <a:lnTo>
                    <a:pt x="0" y="1800225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861547" y="3144012"/>
              <a:ext cx="1002792" cy="144322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851959" y="3134423"/>
              <a:ext cx="1021842" cy="1462277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856721" y="3139186"/>
              <a:ext cx="1012825" cy="1452880"/>
            </a:xfrm>
            <a:custGeom>
              <a:avLst/>
              <a:gdLst/>
              <a:ahLst/>
              <a:cxnLst/>
              <a:rect l="l" t="t" r="r" b="b"/>
              <a:pathLst>
                <a:path w="1012825" h="1452879">
                  <a:moveTo>
                    <a:pt x="0" y="1452752"/>
                  </a:moveTo>
                  <a:lnTo>
                    <a:pt x="1012317" y="1452752"/>
                  </a:lnTo>
                  <a:lnTo>
                    <a:pt x="1012317" y="0"/>
                  </a:lnTo>
                  <a:lnTo>
                    <a:pt x="0" y="0"/>
                  </a:lnTo>
                  <a:lnTo>
                    <a:pt x="0" y="1452752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862309" y="3588258"/>
              <a:ext cx="1003300" cy="226060"/>
            </a:xfrm>
            <a:custGeom>
              <a:avLst/>
              <a:gdLst/>
              <a:ahLst/>
              <a:cxnLst/>
              <a:rect l="l" t="t" r="r" b="b"/>
              <a:pathLst>
                <a:path w="1003300" h="226060">
                  <a:moveTo>
                    <a:pt x="0" y="225551"/>
                  </a:moveTo>
                  <a:lnTo>
                    <a:pt x="1002792" y="225551"/>
                  </a:lnTo>
                  <a:lnTo>
                    <a:pt x="1002792" y="0"/>
                  </a:lnTo>
                  <a:lnTo>
                    <a:pt x="0" y="0"/>
                  </a:lnTo>
                  <a:lnTo>
                    <a:pt x="0" y="225551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586471" y="4262627"/>
              <a:ext cx="2328672" cy="130759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576883" y="4253039"/>
              <a:ext cx="2347722" cy="132664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581645" y="4257802"/>
              <a:ext cx="2338705" cy="1317625"/>
            </a:xfrm>
            <a:custGeom>
              <a:avLst/>
              <a:gdLst/>
              <a:ahLst/>
              <a:cxnLst/>
              <a:rect l="l" t="t" r="r" b="b"/>
              <a:pathLst>
                <a:path w="2338704" h="1317625">
                  <a:moveTo>
                    <a:pt x="0" y="1317117"/>
                  </a:moveTo>
                  <a:lnTo>
                    <a:pt x="2338197" y="1317117"/>
                  </a:lnTo>
                  <a:lnTo>
                    <a:pt x="2338197" y="0"/>
                  </a:lnTo>
                  <a:lnTo>
                    <a:pt x="0" y="0"/>
                  </a:lnTo>
                  <a:lnTo>
                    <a:pt x="0" y="1317117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689085" y="5350001"/>
              <a:ext cx="768350" cy="192405"/>
            </a:xfrm>
            <a:custGeom>
              <a:avLst/>
              <a:gdLst/>
              <a:ahLst/>
              <a:cxnLst/>
              <a:rect l="l" t="t" r="r" b="b"/>
              <a:pathLst>
                <a:path w="768350" h="192404">
                  <a:moveTo>
                    <a:pt x="0" y="192024"/>
                  </a:moveTo>
                  <a:lnTo>
                    <a:pt x="768096" y="192024"/>
                  </a:lnTo>
                  <a:lnTo>
                    <a:pt x="768096" y="0"/>
                  </a:lnTo>
                  <a:lnTo>
                    <a:pt x="0" y="0"/>
                  </a:lnTo>
                  <a:lnTo>
                    <a:pt x="0" y="192024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695176" y="3057143"/>
              <a:ext cx="284988" cy="30937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724132" y="3755136"/>
              <a:ext cx="292607" cy="30937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412223" y="4262627"/>
              <a:ext cx="292607" cy="30937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282939" y="5231892"/>
              <a:ext cx="284988" cy="309372"/>
            </a:xfrm>
            <a:prstGeom prst="rect">
              <a:avLst/>
            </a:prstGeom>
          </p:spPr>
        </p:pic>
      </p:grp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26</a:t>
            </a:fld>
            <a:endParaRPr spc="-25" dirty="0"/>
          </a:p>
        </p:txBody>
      </p:sp>
      <p:sp>
        <p:nvSpPr>
          <p:cNvPr id="23" name="object 23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654" y="3120008"/>
            <a:ext cx="7068820" cy="6858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300" dirty="0">
                <a:solidFill>
                  <a:srgbClr val="FFFFFF"/>
                </a:solidFill>
              </a:rPr>
              <a:t>6</a:t>
            </a:r>
            <a:r>
              <a:rPr sz="4300" dirty="0">
                <a:solidFill>
                  <a:srgbClr val="FFFFFF"/>
                </a:solidFill>
              </a:rPr>
              <a:t>.</a:t>
            </a:r>
            <a:r>
              <a:rPr sz="4300" spc="-660" dirty="0">
                <a:solidFill>
                  <a:srgbClr val="FFFFFF"/>
                </a:solidFill>
              </a:rPr>
              <a:t> </a:t>
            </a:r>
            <a:r>
              <a:rPr sz="4300" dirty="0">
                <a:solidFill>
                  <a:srgbClr val="FFFFFF"/>
                </a:solidFill>
              </a:rPr>
              <a:t>Bases</a:t>
            </a:r>
            <a:r>
              <a:rPr sz="4300" spc="-5" dirty="0">
                <a:solidFill>
                  <a:srgbClr val="FFFFFF"/>
                </a:solidFill>
              </a:rPr>
              <a:t> </a:t>
            </a:r>
            <a:r>
              <a:rPr sz="4300" dirty="0">
                <a:solidFill>
                  <a:srgbClr val="FFFFFF"/>
                </a:solidFill>
              </a:rPr>
              <a:t>de </a:t>
            </a:r>
            <a:r>
              <a:rPr sz="4300" spc="-10" dirty="0">
                <a:solidFill>
                  <a:srgbClr val="FFFFFF"/>
                </a:solidFill>
              </a:rPr>
              <a:t>connaissances</a:t>
            </a:r>
            <a:endParaRPr sz="4300" dirty="0"/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27</a:t>
            </a:fld>
            <a:endParaRPr spc="-25" dirty="0"/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641147" y="2092070"/>
            <a:ext cx="5015230" cy="4094479"/>
            <a:chOff x="6641147" y="2092070"/>
            <a:chExt cx="5015230" cy="409447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50735" y="2101595"/>
              <a:ext cx="4995672" cy="407517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41147" y="2092070"/>
              <a:ext cx="5014722" cy="4094226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6645909" y="2096833"/>
              <a:ext cx="5005705" cy="4084954"/>
            </a:xfrm>
            <a:custGeom>
              <a:avLst/>
              <a:gdLst/>
              <a:ahLst/>
              <a:cxnLst/>
              <a:rect l="l" t="t" r="r" b="b"/>
              <a:pathLst>
                <a:path w="5005705" h="4084954">
                  <a:moveTo>
                    <a:pt x="0" y="4084701"/>
                  </a:moveTo>
                  <a:lnTo>
                    <a:pt x="5005197" y="4084701"/>
                  </a:lnTo>
                  <a:lnTo>
                    <a:pt x="5005197" y="0"/>
                  </a:lnTo>
                  <a:lnTo>
                    <a:pt x="0" y="0"/>
                  </a:lnTo>
                  <a:lnTo>
                    <a:pt x="0" y="4084701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9163" y="1908048"/>
            <a:ext cx="6265164" cy="440131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78993" y="1519808"/>
            <a:ext cx="6066155" cy="45624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2488565" algn="ctr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Bases</a:t>
            </a:r>
            <a:r>
              <a:rPr sz="2000" b="1" spc="-5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de</a:t>
            </a:r>
            <a:r>
              <a:rPr sz="2000" b="1" spc="-2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connaissances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485"/>
              </a:spcBef>
            </a:pP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buFont typeface="Wingdings"/>
              <a:buChar char=""/>
              <a:tabLst>
                <a:tab pos="469265" algn="l"/>
              </a:tabLst>
            </a:pPr>
            <a:r>
              <a:rPr sz="2100" dirty="0">
                <a:latin typeface="Arial MT"/>
                <a:cs typeface="Arial MT"/>
              </a:rPr>
              <a:t>Le</a:t>
            </a:r>
            <a:r>
              <a:rPr sz="2100" spc="8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portail</a:t>
            </a:r>
            <a:r>
              <a:rPr sz="2100" spc="6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</a:t>
            </a:r>
            <a:r>
              <a:rPr sz="2100" spc="8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l’assistance</a:t>
            </a:r>
            <a:r>
              <a:rPr sz="2100" spc="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vous</a:t>
            </a:r>
            <a:r>
              <a:rPr sz="2100" spc="5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apporte</a:t>
            </a:r>
            <a:r>
              <a:rPr sz="2100" spc="85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de</a:t>
            </a:r>
            <a:endParaRPr sz="2100">
              <a:latin typeface="Arial MT"/>
              <a:cs typeface="Arial MT"/>
            </a:endParaRPr>
          </a:p>
          <a:p>
            <a:pPr marR="2532380" algn="ctr">
              <a:lnSpc>
                <a:spcPct val="100000"/>
              </a:lnSpc>
              <a:spcBef>
                <a:spcPts val="50"/>
              </a:spcBef>
            </a:pPr>
            <a:r>
              <a:rPr sz="2100" b="1" dirty="0">
                <a:solidFill>
                  <a:srgbClr val="000091"/>
                </a:solidFill>
                <a:latin typeface="Arial"/>
                <a:cs typeface="Arial"/>
              </a:rPr>
              <a:t>l’aide</a:t>
            </a:r>
            <a:r>
              <a:rPr sz="2100" b="1" spc="1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000091"/>
                </a:solidFill>
                <a:latin typeface="Arial"/>
                <a:cs typeface="Arial"/>
              </a:rPr>
              <a:t>en</a:t>
            </a:r>
            <a:r>
              <a:rPr sz="2100" b="1" spc="2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000091"/>
                </a:solidFill>
                <a:latin typeface="Arial"/>
                <a:cs typeface="Arial"/>
              </a:rPr>
              <a:t>temps</a:t>
            </a:r>
            <a:r>
              <a:rPr sz="2100" b="1" spc="35" dirty="0">
                <a:solidFill>
                  <a:srgbClr val="000091"/>
                </a:solidFill>
                <a:latin typeface="Arial"/>
                <a:cs typeface="Arial"/>
              </a:rPr>
              <a:t> </a:t>
            </a:r>
            <a:r>
              <a:rPr sz="2100" b="1" spc="-10" dirty="0">
                <a:solidFill>
                  <a:srgbClr val="000091"/>
                </a:solidFill>
                <a:latin typeface="Arial"/>
                <a:cs typeface="Arial"/>
              </a:rPr>
              <a:t>réel.</a:t>
            </a:r>
            <a:endParaRPr sz="2100">
              <a:latin typeface="Arial"/>
              <a:cs typeface="Arial"/>
            </a:endParaRPr>
          </a:p>
          <a:p>
            <a:pPr marL="469900" marR="65405" indent="-457200">
              <a:lnSpc>
                <a:spcPct val="101600"/>
              </a:lnSpc>
              <a:spcBef>
                <a:spcPts val="690"/>
              </a:spcBef>
              <a:buFont typeface="Wingdings"/>
              <a:buChar char=""/>
              <a:tabLst>
                <a:tab pos="469900" algn="l"/>
              </a:tabLst>
            </a:pPr>
            <a:r>
              <a:rPr sz="2100" dirty="0">
                <a:latin typeface="Arial MT"/>
                <a:cs typeface="Arial MT"/>
              </a:rPr>
              <a:t>Cette</a:t>
            </a:r>
            <a:r>
              <a:rPr sz="2100" spc="6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barre</a:t>
            </a:r>
            <a:r>
              <a:rPr sz="2100" spc="7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</a:t>
            </a:r>
            <a:r>
              <a:rPr sz="2100" spc="7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recherche</a:t>
            </a:r>
            <a:r>
              <a:rPr sz="2100" spc="8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est</a:t>
            </a:r>
            <a:r>
              <a:rPr sz="2100" spc="5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connectée</a:t>
            </a:r>
            <a:r>
              <a:rPr sz="2100" spc="5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à</a:t>
            </a:r>
            <a:r>
              <a:rPr sz="2100" spc="80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une </a:t>
            </a:r>
            <a:r>
              <a:rPr sz="2100" dirty="0">
                <a:latin typeface="Arial MT"/>
                <a:cs typeface="Arial MT"/>
              </a:rPr>
              <a:t>base</a:t>
            </a:r>
            <a:r>
              <a:rPr sz="2100" spc="8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</a:t>
            </a:r>
            <a:r>
              <a:rPr sz="2100" spc="1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connaissance</a:t>
            </a:r>
            <a:r>
              <a:rPr sz="2100" spc="7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qui</a:t>
            </a:r>
            <a:r>
              <a:rPr sz="2100" spc="9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propose</a:t>
            </a:r>
            <a:r>
              <a:rPr sz="2100" spc="100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des </a:t>
            </a:r>
            <a:r>
              <a:rPr sz="2100" dirty="0">
                <a:latin typeface="Arial MT"/>
                <a:cs typeface="Arial MT"/>
              </a:rPr>
              <a:t>réponses</a:t>
            </a:r>
            <a:r>
              <a:rPr sz="2100" spc="8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adaptées</a:t>
            </a:r>
            <a:r>
              <a:rPr sz="2100" spc="8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à</a:t>
            </a:r>
            <a:r>
              <a:rPr sz="2100" spc="11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vos</a:t>
            </a:r>
            <a:r>
              <a:rPr sz="2100" spc="8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questions,</a:t>
            </a:r>
            <a:r>
              <a:rPr sz="2100" spc="85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des </a:t>
            </a:r>
            <a:r>
              <a:rPr sz="2100" dirty="0">
                <a:latin typeface="Arial MT"/>
                <a:cs typeface="Arial MT"/>
              </a:rPr>
              <a:t>documents</a:t>
            </a:r>
            <a:r>
              <a:rPr sz="2100" spc="5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à</a:t>
            </a:r>
            <a:r>
              <a:rPr sz="2100" spc="7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consulter</a:t>
            </a:r>
            <a:r>
              <a:rPr sz="2100" spc="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ou</a:t>
            </a:r>
            <a:r>
              <a:rPr sz="2100" spc="7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télécharger.</a:t>
            </a:r>
            <a:endParaRPr sz="2100">
              <a:latin typeface="Arial MT"/>
              <a:cs typeface="Arial MT"/>
            </a:endParaRPr>
          </a:p>
          <a:p>
            <a:pPr marL="469900" marR="5080" indent="-457200">
              <a:lnSpc>
                <a:spcPct val="101499"/>
              </a:lnSpc>
              <a:spcBef>
                <a:spcPts val="710"/>
              </a:spcBef>
              <a:buFont typeface="Wingdings"/>
              <a:buChar char=""/>
              <a:tabLst>
                <a:tab pos="469900" algn="l"/>
              </a:tabLst>
            </a:pPr>
            <a:r>
              <a:rPr sz="2100" dirty="0">
                <a:latin typeface="Arial MT"/>
                <a:cs typeface="Arial MT"/>
              </a:rPr>
              <a:t>Vous</a:t>
            </a:r>
            <a:r>
              <a:rPr sz="2100" spc="6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pouvez</a:t>
            </a:r>
            <a:r>
              <a:rPr sz="2100" spc="6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accéder</a:t>
            </a:r>
            <a:r>
              <a:rPr sz="2100" spc="8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aux</a:t>
            </a:r>
            <a:r>
              <a:rPr sz="2100" spc="6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articles</a:t>
            </a:r>
            <a:r>
              <a:rPr sz="2100" spc="55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et </a:t>
            </a:r>
            <a:r>
              <a:rPr sz="2100" dirty="0">
                <a:latin typeface="Arial MT"/>
                <a:cs typeface="Arial MT"/>
              </a:rPr>
              <a:t>documents</a:t>
            </a:r>
            <a:r>
              <a:rPr sz="2100" spc="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sans</a:t>
            </a:r>
            <a:r>
              <a:rPr sz="2100" spc="4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quitter</a:t>
            </a:r>
            <a:r>
              <a:rPr sz="2100" spc="3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le</a:t>
            </a:r>
            <a:r>
              <a:rPr sz="2100" spc="6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Portail</a:t>
            </a:r>
            <a:r>
              <a:rPr sz="2100" spc="4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ou</a:t>
            </a:r>
            <a:r>
              <a:rPr sz="2100" spc="60" dirty="0">
                <a:latin typeface="Arial MT"/>
                <a:cs typeface="Arial MT"/>
              </a:rPr>
              <a:t> </a:t>
            </a:r>
            <a:r>
              <a:rPr sz="2100" spc="-20" dirty="0">
                <a:latin typeface="Arial MT"/>
                <a:cs typeface="Arial MT"/>
              </a:rPr>
              <a:t>vous </a:t>
            </a:r>
            <a:r>
              <a:rPr sz="2100" dirty="0">
                <a:latin typeface="Arial MT"/>
                <a:cs typeface="Arial MT"/>
              </a:rPr>
              <a:t>rendre</a:t>
            </a:r>
            <a:r>
              <a:rPr sz="2100" spc="9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directement</a:t>
            </a:r>
            <a:r>
              <a:rPr sz="2100" spc="6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dans</a:t>
            </a:r>
            <a:r>
              <a:rPr sz="2100" spc="6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la</a:t>
            </a:r>
            <a:r>
              <a:rPr sz="2100" spc="9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base</a:t>
            </a:r>
            <a:r>
              <a:rPr sz="2100" spc="70" dirty="0">
                <a:latin typeface="Arial MT"/>
                <a:cs typeface="Arial MT"/>
              </a:rPr>
              <a:t> </a:t>
            </a:r>
            <a:r>
              <a:rPr sz="2100" spc="-25" dirty="0">
                <a:latin typeface="Arial MT"/>
                <a:cs typeface="Arial MT"/>
              </a:rPr>
              <a:t>de </a:t>
            </a:r>
            <a:r>
              <a:rPr sz="2100" dirty="0">
                <a:latin typeface="Arial MT"/>
                <a:cs typeface="Arial MT"/>
              </a:rPr>
              <a:t>connaissance</a:t>
            </a:r>
            <a:r>
              <a:rPr sz="2100" spc="3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«</a:t>
            </a:r>
            <a:r>
              <a:rPr sz="2100" spc="8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Confluence</a:t>
            </a:r>
            <a:r>
              <a:rPr sz="2100" spc="5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»</a:t>
            </a:r>
            <a:r>
              <a:rPr sz="2100" spc="8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afin</a:t>
            </a:r>
            <a:r>
              <a:rPr sz="2100" spc="8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de</a:t>
            </a:r>
            <a:r>
              <a:rPr sz="2100" spc="6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parcourir </a:t>
            </a:r>
            <a:r>
              <a:rPr sz="2100" dirty="0">
                <a:latin typeface="Arial MT"/>
                <a:cs typeface="Arial MT"/>
              </a:rPr>
              <a:t>les</a:t>
            </a:r>
            <a:r>
              <a:rPr sz="2100" spc="55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éléments</a:t>
            </a:r>
            <a:r>
              <a:rPr sz="2100" spc="5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mis</a:t>
            </a:r>
            <a:r>
              <a:rPr sz="2100" spc="5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à</a:t>
            </a:r>
            <a:r>
              <a:rPr sz="2100" spc="60" dirty="0">
                <a:latin typeface="Arial MT"/>
                <a:cs typeface="Arial MT"/>
              </a:rPr>
              <a:t> </a:t>
            </a:r>
            <a:r>
              <a:rPr sz="2100" dirty="0">
                <a:latin typeface="Arial MT"/>
                <a:cs typeface="Arial MT"/>
              </a:rPr>
              <a:t>votre</a:t>
            </a:r>
            <a:r>
              <a:rPr sz="2100" spc="60" dirty="0">
                <a:latin typeface="Arial MT"/>
                <a:cs typeface="Arial MT"/>
              </a:rPr>
              <a:t> </a:t>
            </a:r>
            <a:r>
              <a:rPr sz="2100" spc="-10" dirty="0">
                <a:latin typeface="Arial MT"/>
                <a:cs typeface="Arial MT"/>
              </a:rPr>
              <a:t>disposition.</a:t>
            </a:r>
            <a:endParaRPr sz="2100">
              <a:latin typeface="Arial MT"/>
              <a:cs typeface="Arial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30148" y="857504"/>
            <a:ext cx="5035550" cy="534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Bases</a:t>
            </a:r>
            <a:r>
              <a:rPr spc="-15" dirty="0"/>
              <a:t> </a:t>
            </a:r>
            <a:r>
              <a:rPr dirty="0"/>
              <a:t>de</a:t>
            </a:r>
            <a:r>
              <a:rPr spc="20" dirty="0"/>
              <a:t> </a:t>
            </a:r>
            <a:r>
              <a:rPr spc="-10" dirty="0"/>
              <a:t>connaissances</a:t>
            </a:r>
          </a:p>
        </p:txBody>
      </p:sp>
      <p:sp>
        <p:nvSpPr>
          <p:cNvPr id="9" name="object 9"/>
          <p:cNvSpPr/>
          <p:nvPr/>
        </p:nvSpPr>
        <p:spPr>
          <a:xfrm>
            <a:off x="7114793" y="3184398"/>
            <a:ext cx="4069079" cy="510540"/>
          </a:xfrm>
          <a:custGeom>
            <a:avLst/>
            <a:gdLst/>
            <a:ahLst/>
            <a:cxnLst/>
            <a:rect l="l" t="t" r="r" b="b"/>
            <a:pathLst>
              <a:path w="4069079" h="510539">
                <a:moveTo>
                  <a:pt x="0" y="510539"/>
                </a:moveTo>
                <a:lnTo>
                  <a:pt x="4069079" y="510539"/>
                </a:lnTo>
                <a:lnTo>
                  <a:pt x="4069079" y="0"/>
                </a:lnTo>
                <a:lnTo>
                  <a:pt x="0" y="0"/>
                </a:lnTo>
                <a:lnTo>
                  <a:pt x="0" y="510539"/>
                </a:lnTo>
                <a:close/>
              </a:path>
            </a:pathLst>
          </a:custGeom>
          <a:ln w="25400">
            <a:solidFill>
              <a:srgbClr val="E000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28</a:t>
            </a:fld>
            <a:endParaRPr spc="-25" dirty="0"/>
          </a:p>
        </p:txBody>
      </p:sp>
      <p:sp>
        <p:nvSpPr>
          <p:cNvPr id="12" name="object 12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6804" y="2084832"/>
            <a:ext cx="5183124" cy="418490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46023" y="4952238"/>
            <a:ext cx="3430904" cy="3517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Exemple</a:t>
            </a:r>
            <a:r>
              <a:rPr sz="1050" b="1" i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50" dirty="0">
                <a:solidFill>
                  <a:srgbClr val="FF0000"/>
                </a:solidFill>
                <a:latin typeface="Arial"/>
                <a:cs typeface="Arial"/>
              </a:rPr>
              <a:t>: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Je</a:t>
            </a:r>
            <a:r>
              <a:rPr sz="1050" b="1" i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souhaite</a:t>
            </a:r>
            <a:r>
              <a:rPr sz="1050" b="1" i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avoir</a:t>
            </a:r>
            <a:r>
              <a:rPr sz="1050" b="1" i="1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des</a:t>
            </a:r>
            <a:r>
              <a:rPr sz="1050" b="1" i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informations</a:t>
            </a:r>
            <a:r>
              <a:rPr sz="1050" b="1" i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sur</a:t>
            </a:r>
            <a:r>
              <a:rPr sz="1050" b="1" i="1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dirty="0">
                <a:solidFill>
                  <a:srgbClr val="FF0000"/>
                </a:solidFill>
                <a:latin typeface="Arial"/>
                <a:cs typeface="Arial"/>
              </a:rPr>
              <a:t>les</a:t>
            </a:r>
            <a:r>
              <a:rPr sz="1050" b="1" i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050" b="1" i="1" spc="-10" dirty="0">
                <a:solidFill>
                  <a:srgbClr val="FF0000"/>
                </a:solidFill>
                <a:latin typeface="Arial"/>
                <a:cs typeface="Arial"/>
              </a:rPr>
              <a:t>candidats.</a:t>
            </a:r>
            <a:endParaRPr sz="10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6023" y="5273802"/>
            <a:ext cx="4533900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0"/>
              </a:spcBef>
              <a:tabLst>
                <a:tab pos="469265" algn="l"/>
              </a:tabLst>
            </a:pPr>
            <a:r>
              <a:rPr sz="2000" spc="-25" dirty="0">
                <a:latin typeface="Arial MT"/>
                <a:cs typeface="Arial MT"/>
              </a:rPr>
              <a:t>4.</a:t>
            </a:r>
            <a:r>
              <a:rPr sz="2000" dirty="0">
                <a:latin typeface="Arial MT"/>
                <a:cs typeface="Arial MT"/>
              </a:rPr>
              <a:t>	Sélectionner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lien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la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base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de </a:t>
            </a:r>
            <a:r>
              <a:rPr sz="2000" dirty="0">
                <a:latin typeface="Arial MT"/>
                <a:cs typeface="Arial MT"/>
              </a:rPr>
              <a:t>connaissance</a:t>
            </a:r>
            <a:r>
              <a:rPr sz="2000" spc="-6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qui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apparait</a:t>
            </a:r>
            <a:r>
              <a:rPr sz="2000" spc="-6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parmi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les </a:t>
            </a:r>
            <a:r>
              <a:rPr sz="2000" spc="-10" dirty="0">
                <a:latin typeface="Arial MT"/>
                <a:cs typeface="Arial MT"/>
              </a:rPr>
              <a:t>propositions.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6023" y="1444802"/>
            <a:ext cx="4982845" cy="3441065"/>
          </a:xfrm>
          <a:prstGeom prst="rect">
            <a:avLst/>
          </a:prstGeom>
        </p:spPr>
        <p:txBody>
          <a:bodyPr vert="horz" wrap="square" lIns="0" tIns="170815" rIns="0" bIns="0" rtlCol="0">
            <a:spAutoFit/>
          </a:bodyPr>
          <a:lstStyle/>
          <a:p>
            <a:pPr marL="160020">
              <a:lnSpc>
                <a:spcPct val="100000"/>
              </a:lnSpc>
              <a:spcBef>
                <a:spcPts val="134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Bases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de</a:t>
            </a:r>
            <a:r>
              <a:rPr sz="2000" b="1" spc="-2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connaissances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1240"/>
              </a:spcBef>
              <a:buFont typeface="Wingdings"/>
              <a:buChar char=""/>
              <a:tabLst>
                <a:tab pos="469265" algn="l"/>
              </a:tabLst>
            </a:pPr>
            <a:r>
              <a:rPr sz="2000" dirty="0">
                <a:latin typeface="Arial MT"/>
                <a:cs typeface="Arial MT"/>
              </a:rPr>
              <a:t>Pour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rechercher</a:t>
            </a:r>
            <a:r>
              <a:rPr sz="2000" spc="-7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l’aide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sur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la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base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de</a:t>
            </a:r>
            <a:endParaRPr sz="2000">
              <a:latin typeface="Arial MT"/>
              <a:cs typeface="Arial MT"/>
            </a:endParaRPr>
          </a:p>
          <a:p>
            <a:pPr marL="469900">
              <a:lnSpc>
                <a:spcPct val="100000"/>
              </a:lnSpc>
            </a:pPr>
            <a:r>
              <a:rPr sz="2000" dirty="0">
                <a:latin typeface="Arial MT"/>
                <a:cs typeface="Arial MT"/>
              </a:rPr>
              <a:t>connaissance</a:t>
            </a:r>
            <a:r>
              <a:rPr sz="2000" spc="-50" dirty="0">
                <a:latin typeface="Arial MT"/>
                <a:cs typeface="Arial MT"/>
              </a:rPr>
              <a:t> :</a:t>
            </a:r>
            <a:endParaRPr sz="20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0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2000" b="1" u="sng" spc="-5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2000" b="1" u="sng" spc="-5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710"/>
              </a:spcBef>
              <a:buAutoNum type="arabicPeriod"/>
              <a:tabLst>
                <a:tab pos="469265" algn="l"/>
              </a:tabLst>
            </a:pPr>
            <a:r>
              <a:rPr sz="2000" dirty="0">
                <a:latin typeface="Arial MT"/>
                <a:cs typeface="Arial MT"/>
              </a:rPr>
              <a:t>Aller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sur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le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portail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d’assistance.</a:t>
            </a:r>
            <a:endParaRPr sz="2000">
              <a:latin typeface="Arial MT"/>
              <a:cs typeface="Arial MT"/>
            </a:endParaRPr>
          </a:p>
          <a:p>
            <a:pPr marL="469900" marR="1019175" indent="-457200">
              <a:lnSpc>
                <a:spcPct val="100000"/>
              </a:lnSpc>
              <a:spcBef>
                <a:spcPts val="695"/>
              </a:spcBef>
              <a:buAutoNum type="arabicPeriod"/>
              <a:tabLst>
                <a:tab pos="469900" algn="l"/>
              </a:tabLst>
            </a:pPr>
            <a:r>
              <a:rPr sz="2000" dirty="0">
                <a:latin typeface="Arial MT"/>
                <a:cs typeface="Arial MT"/>
              </a:rPr>
              <a:t>Cliquez</a:t>
            </a:r>
            <a:r>
              <a:rPr sz="2000" spc="-4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sur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la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vignette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de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votre application.</a:t>
            </a:r>
            <a:endParaRPr sz="20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spcBef>
                <a:spcPts val="695"/>
              </a:spcBef>
              <a:buAutoNum type="arabicPeriod"/>
              <a:tabLst>
                <a:tab pos="469265" algn="l"/>
              </a:tabLst>
            </a:pPr>
            <a:r>
              <a:rPr sz="2000" dirty="0">
                <a:latin typeface="Arial MT"/>
                <a:cs typeface="Arial MT"/>
              </a:rPr>
              <a:t>Saisir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un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mot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clé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dans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la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barre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de</a:t>
            </a:r>
            <a:endParaRPr sz="2000">
              <a:latin typeface="Arial MT"/>
              <a:cs typeface="Arial MT"/>
            </a:endParaRPr>
          </a:p>
          <a:p>
            <a:pPr marL="4699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latin typeface="Arial MT"/>
                <a:cs typeface="Arial MT"/>
              </a:rPr>
              <a:t>recherche.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77418" y="1006856"/>
            <a:ext cx="9758045" cy="534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Rechercher</a:t>
            </a:r>
            <a:r>
              <a:rPr spc="25" dirty="0"/>
              <a:t> </a:t>
            </a:r>
            <a:r>
              <a:rPr dirty="0"/>
              <a:t>dans</a:t>
            </a:r>
            <a:r>
              <a:rPr spc="55" dirty="0"/>
              <a:t> </a:t>
            </a:r>
            <a:r>
              <a:rPr dirty="0"/>
              <a:t>la</a:t>
            </a:r>
            <a:r>
              <a:rPr spc="80" dirty="0"/>
              <a:t> </a:t>
            </a:r>
            <a:r>
              <a:rPr dirty="0"/>
              <a:t>base</a:t>
            </a:r>
            <a:r>
              <a:rPr spc="45" dirty="0"/>
              <a:t> </a:t>
            </a:r>
            <a:r>
              <a:rPr dirty="0"/>
              <a:t>de</a:t>
            </a:r>
            <a:r>
              <a:rPr spc="80" dirty="0"/>
              <a:t> </a:t>
            </a:r>
            <a:r>
              <a:rPr dirty="0"/>
              <a:t>connaissances</a:t>
            </a:r>
            <a:r>
              <a:rPr spc="40" dirty="0"/>
              <a:t> </a:t>
            </a:r>
            <a:r>
              <a:rPr spc="-10" dirty="0"/>
              <a:t>(1/2)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6086411" y="1584960"/>
            <a:ext cx="5066665" cy="2111375"/>
            <a:chOff x="6086411" y="1584960"/>
            <a:chExt cx="5066665" cy="211137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95999" y="1670304"/>
              <a:ext cx="5047488" cy="201625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86411" y="1660715"/>
              <a:ext cx="5066537" cy="203530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6091173" y="1665478"/>
              <a:ext cx="5057140" cy="2026285"/>
            </a:xfrm>
            <a:custGeom>
              <a:avLst/>
              <a:gdLst/>
              <a:ahLst/>
              <a:cxnLst/>
              <a:rect l="l" t="t" r="r" b="b"/>
              <a:pathLst>
                <a:path w="5057140" h="2026285">
                  <a:moveTo>
                    <a:pt x="0" y="2025777"/>
                  </a:moveTo>
                  <a:lnTo>
                    <a:pt x="5057012" y="2025777"/>
                  </a:lnTo>
                  <a:lnTo>
                    <a:pt x="5057012" y="0"/>
                  </a:lnTo>
                  <a:lnTo>
                    <a:pt x="0" y="0"/>
                  </a:lnTo>
                  <a:lnTo>
                    <a:pt x="0" y="2025777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06055" y="1584960"/>
              <a:ext cx="283464" cy="30937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022079" y="1929384"/>
              <a:ext cx="292607" cy="309372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7273607" y="3742563"/>
            <a:ext cx="3117850" cy="2536825"/>
            <a:chOff x="7273607" y="3742563"/>
            <a:chExt cx="3117850" cy="2536825"/>
          </a:xfrm>
        </p:grpSpPr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492021" y="3811727"/>
              <a:ext cx="2684902" cy="241966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273607" y="3742563"/>
              <a:ext cx="3117342" cy="2536698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7278369" y="3747325"/>
              <a:ext cx="3108325" cy="2527300"/>
            </a:xfrm>
            <a:custGeom>
              <a:avLst/>
              <a:gdLst/>
              <a:ahLst/>
              <a:cxnLst/>
              <a:rect l="l" t="t" r="r" b="b"/>
              <a:pathLst>
                <a:path w="3108325" h="2527300">
                  <a:moveTo>
                    <a:pt x="0" y="2527173"/>
                  </a:moveTo>
                  <a:lnTo>
                    <a:pt x="3107817" y="2527173"/>
                  </a:lnTo>
                  <a:lnTo>
                    <a:pt x="3107817" y="0"/>
                  </a:lnTo>
                  <a:lnTo>
                    <a:pt x="0" y="0"/>
                  </a:lnTo>
                  <a:lnTo>
                    <a:pt x="0" y="2527173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778239" y="4332732"/>
              <a:ext cx="292607" cy="307848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7306817" y="4248150"/>
              <a:ext cx="3004185" cy="504825"/>
            </a:xfrm>
            <a:custGeom>
              <a:avLst/>
              <a:gdLst/>
              <a:ahLst/>
              <a:cxnLst/>
              <a:rect l="l" t="t" r="r" b="b"/>
              <a:pathLst>
                <a:path w="3004184" h="504825">
                  <a:moveTo>
                    <a:pt x="0" y="504444"/>
                  </a:moveTo>
                  <a:lnTo>
                    <a:pt x="3003804" y="504444"/>
                  </a:lnTo>
                  <a:lnTo>
                    <a:pt x="3003804" y="0"/>
                  </a:lnTo>
                  <a:lnTo>
                    <a:pt x="0" y="0"/>
                  </a:lnTo>
                  <a:lnTo>
                    <a:pt x="0" y="504444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29</a:t>
            </a:fld>
            <a:endParaRPr spc="-25" dirty="0"/>
          </a:p>
        </p:txBody>
      </p:sp>
      <p:sp>
        <p:nvSpPr>
          <p:cNvPr id="21" name="object 21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654" y="3120008"/>
            <a:ext cx="8873490" cy="6858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300" dirty="0">
                <a:solidFill>
                  <a:srgbClr val="FFFFFF"/>
                </a:solidFill>
              </a:rPr>
              <a:t>1</a:t>
            </a:r>
            <a:r>
              <a:rPr sz="4300" dirty="0">
                <a:solidFill>
                  <a:srgbClr val="FFFFFF"/>
                </a:solidFill>
              </a:rPr>
              <a:t>.</a:t>
            </a:r>
            <a:r>
              <a:rPr sz="4300" spc="-660" dirty="0">
                <a:solidFill>
                  <a:srgbClr val="FFFFFF"/>
                </a:solidFill>
              </a:rPr>
              <a:t> </a:t>
            </a:r>
            <a:r>
              <a:rPr sz="4300" dirty="0">
                <a:solidFill>
                  <a:srgbClr val="FFFFFF"/>
                </a:solidFill>
              </a:rPr>
              <a:t>Accès</a:t>
            </a:r>
            <a:r>
              <a:rPr sz="4300" spc="-10" dirty="0">
                <a:solidFill>
                  <a:srgbClr val="FFFFFF"/>
                </a:solidFill>
              </a:rPr>
              <a:t> </a:t>
            </a:r>
            <a:r>
              <a:rPr sz="4300" dirty="0">
                <a:solidFill>
                  <a:srgbClr val="FFFFFF"/>
                </a:solidFill>
              </a:rPr>
              <a:t>aux</a:t>
            </a:r>
            <a:r>
              <a:rPr sz="4300" spc="-5" dirty="0">
                <a:solidFill>
                  <a:srgbClr val="FFFFFF"/>
                </a:solidFill>
              </a:rPr>
              <a:t> </a:t>
            </a:r>
            <a:r>
              <a:rPr sz="4300" dirty="0">
                <a:solidFill>
                  <a:srgbClr val="FFFFFF"/>
                </a:solidFill>
              </a:rPr>
              <a:t>portails</a:t>
            </a:r>
            <a:r>
              <a:rPr sz="4300" spc="-15" dirty="0">
                <a:solidFill>
                  <a:srgbClr val="FFFFFF"/>
                </a:solidFill>
              </a:rPr>
              <a:t> </a:t>
            </a:r>
            <a:r>
              <a:rPr sz="4300" spc="-10" dirty="0">
                <a:solidFill>
                  <a:srgbClr val="FFFFFF"/>
                </a:solidFill>
              </a:rPr>
              <a:t>d’assistance</a:t>
            </a:r>
            <a:endParaRPr sz="43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3</a:t>
            </a:fld>
            <a:endParaRPr spc="-25"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9391" y="2342388"/>
            <a:ext cx="4646676" cy="328879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79221" y="1602181"/>
            <a:ext cx="4539615" cy="37706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667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Bases</a:t>
            </a:r>
            <a:r>
              <a:rPr sz="20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de</a:t>
            </a:r>
            <a:r>
              <a:rPr sz="2000" b="1" spc="-2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connaissances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65"/>
              </a:spcBef>
            </a:pPr>
            <a:endParaRPr sz="2000">
              <a:latin typeface="Arial"/>
              <a:cs typeface="Arial"/>
            </a:endParaRPr>
          </a:p>
          <a:p>
            <a:pPr marL="469900" marR="398145" indent="-457200">
              <a:lnSpc>
                <a:spcPct val="101099"/>
              </a:lnSpc>
              <a:buAutoNum type="arabicPeriod"/>
              <a:tabLst>
                <a:tab pos="469900" algn="l"/>
              </a:tabLst>
            </a:pPr>
            <a:r>
              <a:rPr sz="1850" dirty="0">
                <a:latin typeface="Arial MT"/>
                <a:cs typeface="Arial MT"/>
              </a:rPr>
              <a:t>En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cliquant</a:t>
            </a:r>
            <a:r>
              <a:rPr sz="1850" spc="-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sur</a:t>
            </a:r>
            <a:r>
              <a:rPr sz="1850" spc="3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le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b="1" dirty="0">
                <a:latin typeface="Arial"/>
                <a:cs typeface="Arial"/>
              </a:rPr>
              <a:t>lien</a:t>
            </a:r>
            <a:r>
              <a:rPr sz="1850" b="1" spc="10" dirty="0">
                <a:latin typeface="Arial"/>
                <a:cs typeface="Arial"/>
              </a:rPr>
              <a:t> </a:t>
            </a:r>
            <a:r>
              <a:rPr sz="1850" b="1" spc="-10" dirty="0">
                <a:latin typeface="Arial"/>
                <a:cs typeface="Arial"/>
              </a:rPr>
              <a:t>affiché</a:t>
            </a:r>
            <a:r>
              <a:rPr sz="1850" spc="-10" dirty="0">
                <a:latin typeface="Arial MT"/>
                <a:cs typeface="Arial MT"/>
              </a:rPr>
              <a:t>, </a:t>
            </a:r>
            <a:r>
              <a:rPr sz="1850" dirty="0">
                <a:latin typeface="Arial MT"/>
                <a:cs typeface="Arial MT"/>
              </a:rPr>
              <a:t>vous</a:t>
            </a:r>
            <a:r>
              <a:rPr sz="1850" spc="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ouvrez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un</a:t>
            </a:r>
            <a:r>
              <a:rPr sz="1850" spc="3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nouvel onglet </a:t>
            </a:r>
            <a:r>
              <a:rPr sz="1850" spc="-20" dirty="0">
                <a:latin typeface="Arial MT"/>
                <a:cs typeface="Arial MT"/>
              </a:rPr>
              <a:t>dans </a:t>
            </a:r>
            <a:r>
              <a:rPr sz="1850" dirty="0">
                <a:latin typeface="Arial MT"/>
                <a:cs typeface="Arial MT"/>
              </a:rPr>
              <a:t>votre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navigateur.</a:t>
            </a:r>
            <a:endParaRPr sz="1850">
              <a:latin typeface="Arial MT"/>
              <a:cs typeface="Arial MT"/>
            </a:endParaRPr>
          </a:p>
          <a:p>
            <a:pPr marL="469900" marR="5080" indent="-457200">
              <a:lnSpc>
                <a:spcPct val="100499"/>
              </a:lnSpc>
              <a:spcBef>
                <a:spcPts val="710"/>
              </a:spcBef>
              <a:buAutoNum type="arabicPeriod"/>
              <a:tabLst>
                <a:tab pos="469900" algn="l"/>
              </a:tabLst>
            </a:pPr>
            <a:r>
              <a:rPr sz="1850" dirty="0">
                <a:latin typeface="Arial MT"/>
                <a:cs typeface="Arial MT"/>
              </a:rPr>
              <a:t>Vous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accédez</a:t>
            </a:r>
            <a:r>
              <a:rPr sz="1850" spc="-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via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une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nouvelle</a:t>
            </a:r>
            <a:r>
              <a:rPr sz="1850" spc="-30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fenêtre </a:t>
            </a:r>
            <a:r>
              <a:rPr sz="1850" dirty="0">
                <a:latin typeface="Arial MT"/>
                <a:cs typeface="Arial MT"/>
              </a:rPr>
              <a:t>aux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b="1" spc="-10" dirty="0">
                <a:latin typeface="Arial"/>
                <a:cs typeface="Arial"/>
              </a:rPr>
              <a:t>résultat</a:t>
            </a:r>
            <a:r>
              <a:rPr sz="1850" spc="-10" dirty="0">
                <a:latin typeface="Arial MT"/>
                <a:cs typeface="Arial MT"/>
              </a:rPr>
              <a:t>.</a:t>
            </a:r>
            <a:endParaRPr sz="1850">
              <a:latin typeface="Arial MT"/>
              <a:cs typeface="Arial MT"/>
            </a:endParaRPr>
          </a:p>
          <a:p>
            <a:pPr marL="469900" marR="115570" indent="-457200">
              <a:lnSpc>
                <a:spcPct val="100800"/>
              </a:lnSpc>
              <a:spcBef>
                <a:spcPts val="715"/>
              </a:spcBef>
              <a:buAutoNum type="arabicPeriod"/>
              <a:tabLst>
                <a:tab pos="469900" algn="l"/>
                <a:tab pos="3048635" algn="l"/>
              </a:tabLst>
            </a:pPr>
            <a:r>
              <a:rPr sz="1850" dirty="0">
                <a:latin typeface="Arial MT"/>
                <a:cs typeface="Arial MT"/>
              </a:rPr>
              <a:t>Pour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revenir sur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le</a:t>
            </a:r>
            <a:r>
              <a:rPr sz="1850" spc="30" dirty="0">
                <a:latin typeface="Arial MT"/>
                <a:cs typeface="Arial MT"/>
              </a:rPr>
              <a:t> </a:t>
            </a:r>
            <a:r>
              <a:rPr sz="1850" b="1" dirty="0">
                <a:latin typeface="Arial"/>
                <a:cs typeface="Arial"/>
              </a:rPr>
              <a:t>Portail</a:t>
            </a:r>
            <a:r>
              <a:rPr sz="1850" b="1" spc="5" dirty="0">
                <a:latin typeface="Arial"/>
                <a:cs typeface="Arial"/>
              </a:rPr>
              <a:t> </a:t>
            </a:r>
            <a:r>
              <a:rPr sz="1850" b="1" dirty="0">
                <a:latin typeface="Arial"/>
                <a:cs typeface="Arial"/>
              </a:rPr>
              <a:t>de</a:t>
            </a:r>
            <a:r>
              <a:rPr sz="1850" b="1" spc="15" dirty="0">
                <a:latin typeface="Arial"/>
                <a:cs typeface="Arial"/>
              </a:rPr>
              <a:t> </a:t>
            </a:r>
            <a:r>
              <a:rPr sz="1850" b="1" spc="-10" dirty="0">
                <a:latin typeface="Arial"/>
                <a:cs typeface="Arial"/>
              </a:rPr>
              <a:t>votre </a:t>
            </a:r>
            <a:r>
              <a:rPr sz="1850" b="1" dirty="0">
                <a:latin typeface="Arial"/>
                <a:cs typeface="Arial"/>
              </a:rPr>
              <a:t>application</a:t>
            </a:r>
            <a:r>
              <a:rPr sz="1850" dirty="0">
                <a:latin typeface="Arial MT"/>
                <a:cs typeface="Arial MT"/>
              </a:rPr>
              <a:t>,</a:t>
            </a:r>
            <a:r>
              <a:rPr sz="1850" spc="-3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effacez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le</a:t>
            </a:r>
            <a:r>
              <a:rPr sz="1850" spc="25" dirty="0">
                <a:latin typeface="Arial MT"/>
                <a:cs typeface="Arial MT"/>
              </a:rPr>
              <a:t> </a:t>
            </a:r>
            <a:r>
              <a:rPr sz="1850" b="1" dirty="0">
                <a:latin typeface="Arial"/>
                <a:cs typeface="Arial"/>
              </a:rPr>
              <a:t>mot</a:t>
            </a:r>
            <a:r>
              <a:rPr sz="1850" b="1" spc="20" dirty="0">
                <a:latin typeface="Arial"/>
                <a:cs typeface="Arial"/>
              </a:rPr>
              <a:t> </a:t>
            </a:r>
            <a:r>
              <a:rPr sz="1850" b="1" dirty="0">
                <a:latin typeface="Arial"/>
                <a:cs typeface="Arial"/>
              </a:rPr>
              <a:t>clé</a:t>
            </a:r>
            <a:r>
              <a:rPr sz="1850" b="1" spc="15" dirty="0">
                <a:latin typeface="Arial"/>
                <a:cs typeface="Arial"/>
              </a:rPr>
              <a:t> </a:t>
            </a:r>
            <a:r>
              <a:rPr sz="1850" spc="-20" dirty="0">
                <a:latin typeface="Arial MT"/>
                <a:cs typeface="Arial MT"/>
              </a:rPr>
              <a:t>dans </a:t>
            </a:r>
            <a:r>
              <a:rPr sz="1850" dirty="0">
                <a:latin typeface="Arial MT"/>
                <a:cs typeface="Arial MT"/>
              </a:rPr>
              <a:t>la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barre de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recherche</a:t>
            </a:r>
            <a:r>
              <a:rPr sz="1850" dirty="0">
                <a:latin typeface="Arial MT"/>
                <a:cs typeface="Arial MT"/>
              </a:rPr>
              <a:t>	«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b="1" dirty="0">
                <a:latin typeface="Arial"/>
                <a:cs typeface="Arial"/>
              </a:rPr>
              <a:t>candidat </a:t>
            </a:r>
            <a:r>
              <a:rPr sz="1850" spc="-50" dirty="0">
                <a:latin typeface="Arial MT"/>
                <a:cs typeface="Arial MT"/>
              </a:rPr>
              <a:t>» </a:t>
            </a:r>
            <a:r>
              <a:rPr sz="1850" dirty="0">
                <a:latin typeface="Arial MT"/>
                <a:cs typeface="Arial MT"/>
              </a:rPr>
              <a:t>et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vous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pouvez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</a:t>
            </a:r>
            <a:r>
              <a:rPr sz="1850" spc="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nouveau</a:t>
            </a:r>
            <a:r>
              <a:rPr sz="1850" spc="-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faire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spc="-25" dirty="0">
                <a:latin typeface="Arial MT"/>
                <a:cs typeface="Arial MT"/>
              </a:rPr>
              <a:t>une </a:t>
            </a:r>
            <a:r>
              <a:rPr sz="1850" dirty="0">
                <a:latin typeface="Arial MT"/>
                <a:cs typeface="Arial MT"/>
              </a:rPr>
              <a:t>demande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à</a:t>
            </a:r>
            <a:r>
              <a:rPr sz="1850" spc="25" dirty="0">
                <a:latin typeface="Arial MT"/>
                <a:cs typeface="Arial MT"/>
              </a:rPr>
              <a:t> </a:t>
            </a:r>
            <a:r>
              <a:rPr sz="1850" spc="-10" dirty="0">
                <a:latin typeface="Arial MT"/>
                <a:cs typeface="Arial MT"/>
              </a:rPr>
              <a:t>l’assistance.</a:t>
            </a:r>
            <a:endParaRPr sz="185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5880">
              <a:lnSpc>
                <a:spcPct val="100000"/>
              </a:lnSpc>
              <a:spcBef>
                <a:spcPts val="135"/>
              </a:spcBef>
            </a:pPr>
            <a:r>
              <a:rPr dirty="0"/>
              <a:t>Rechercher</a:t>
            </a:r>
            <a:r>
              <a:rPr spc="25" dirty="0"/>
              <a:t> </a:t>
            </a:r>
            <a:r>
              <a:rPr dirty="0"/>
              <a:t>dans</a:t>
            </a:r>
            <a:r>
              <a:rPr spc="55" dirty="0"/>
              <a:t> </a:t>
            </a:r>
            <a:r>
              <a:rPr dirty="0"/>
              <a:t>la</a:t>
            </a:r>
            <a:r>
              <a:rPr spc="80" dirty="0"/>
              <a:t> </a:t>
            </a:r>
            <a:r>
              <a:rPr dirty="0"/>
              <a:t>base</a:t>
            </a:r>
            <a:r>
              <a:rPr spc="45" dirty="0"/>
              <a:t> </a:t>
            </a:r>
            <a:r>
              <a:rPr dirty="0"/>
              <a:t>de</a:t>
            </a:r>
            <a:r>
              <a:rPr spc="80" dirty="0"/>
              <a:t> </a:t>
            </a:r>
            <a:r>
              <a:rPr dirty="0"/>
              <a:t>connaissances</a:t>
            </a:r>
            <a:r>
              <a:rPr spc="40" dirty="0"/>
              <a:t> </a:t>
            </a:r>
            <a:r>
              <a:rPr spc="-10" dirty="0"/>
              <a:t>(2/2)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5699759" y="1537271"/>
            <a:ext cx="3263265" cy="4723765"/>
            <a:chOff x="5699759" y="1537271"/>
            <a:chExt cx="3263265" cy="472376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65454" y="1606535"/>
              <a:ext cx="2683581" cy="242113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47143" y="1537271"/>
              <a:ext cx="3115818" cy="253822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5851905" y="1542033"/>
              <a:ext cx="3106420" cy="2529205"/>
            </a:xfrm>
            <a:custGeom>
              <a:avLst/>
              <a:gdLst/>
              <a:ahLst/>
              <a:cxnLst/>
              <a:rect l="l" t="t" r="r" b="b"/>
              <a:pathLst>
                <a:path w="3106420" h="2529204">
                  <a:moveTo>
                    <a:pt x="0" y="2528697"/>
                  </a:moveTo>
                  <a:lnTo>
                    <a:pt x="3106293" y="2528697"/>
                  </a:lnTo>
                  <a:lnTo>
                    <a:pt x="3106293" y="0"/>
                  </a:lnTo>
                  <a:lnTo>
                    <a:pt x="0" y="0"/>
                  </a:lnTo>
                  <a:lnTo>
                    <a:pt x="0" y="2528697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28718" y="4288420"/>
              <a:ext cx="2490625" cy="192026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47143" y="4131182"/>
              <a:ext cx="3115818" cy="2129790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5851905" y="4135945"/>
              <a:ext cx="3106420" cy="2120265"/>
            </a:xfrm>
            <a:custGeom>
              <a:avLst/>
              <a:gdLst/>
              <a:ahLst/>
              <a:cxnLst/>
              <a:rect l="l" t="t" r="r" b="b"/>
              <a:pathLst>
                <a:path w="3106420" h="2120265">
                  <a:moveTo>
                    <a:pt x="0" y="2120265"/>
                  </a:moveTo>
                  <a:lnTo>
                    <a:pt x="3106293" y="2120265"/>
                  </a:lnTo>
                  <a:lnTo>
                    <a:pt x="3106293" y="0"/>
                  </a:lnTo>
                  <a:lnTo>
                    <a:pt x="0" y="0"/>
                  </a:lnTo>
                  <a:lnTo>
                    <a:pt x="0" y="2120265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14999" y="3060191"/>
              <a:ext cx="283463" cy="30784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699759" y="4066032"/>
              <a:ext cx="294132" cy="307848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9100883" y="3251771"/>
            <a:ext cx="2889250" cy="1405890"/>
            <a:chOff x="9100883" y="3251771"/>
            <a:chExt cx="2889250" cy="1405890"/>
          </a:xfrm>
        </p:grpSpPr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22601" y="3352708"/>
              <a:ext cx="2616361" cy="1112793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100883" y="3251771"/>
              <a:ext cx="2888742" cy="140588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9105645" y="3256534"/>
              <a:ext cx="2879725" cy="1396365"/>
            </a:xfrm>
            <a:custGeom>
              <a:avLst/>
              <a:gdLst/>
              <a:ahLst/>
              <a:cxnLst/>
              <a:rect l="l" t="t" r="r" b="b"/>
              <a:pathLst>
                <a:path w="2879725" h="1396364">
                  <a:moveTo>
                    <a:pt x="0" y="1396364"/>
                  </a:moveTo>
                  <a:lnTo>
                    <a:pt x="2879217" y="1396364"/>
                  </a:lnTo>
                  <a:lnTo>
                    <a:pt x="2879217" y="0"/>
                  </a:lnTo>
                  <a:lnTo>
                    <a:pt x="0" y="0"/>
                  </a:lnTo>
                  <a:lnTo>
                    <a:pt x="0" y="1396364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279379" y="4219956"/>
              <a:ext cx="292607" cy="309372"/>
            </a:xfrm>
            <a:prstGeom prst="rect">
              <a:avLst/>
            </a:prstGeom>
          </p:spPr>
        </p:pic>
      </p:grp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30</a:t>
            </a:fld>
            <a:endParaRPr spc="-25" dirty="0"/>
          </a:p>
        </p:txBody>
      </p:sp>
      <p:sp>
        <p:nvSpPr>
          <p:cNvPr id="21" name="object 21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654" y="3120008"/>
            <a:ext cx="1800860" cy="6858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300" spc="-10" dirty="0">
                <a:solidFill>
                  <a:srgbClr val="FFFFFF"/>
                </a:solidFill>
              </a:rPr>
              <a:t>MERCI</a:t>
            </a:r>
            <a:endParaRPr sz="43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31</a:t>
            </a:fld>
            <a:endParaRPr spc="-25"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66419" y="1338445"/>
            <a:ext cx="10735310" cy="1232535"/>
          </a:xfrm>
          <a:prstGeom prst="rect">
            <a:avLst/>
          </a:prstGeom>
        </p:spPr>
        <p:txBody>
          <a:bodyPr vert="horz" wrap="square" lIns="0" tIns="184150" rIns="0" bIns="0" rtlCol="0">
            <a:spAutoFit/>
          </a:bodyPr>
          <a:lstStyle/>
          <a:p>
            <a:pPr marL="87630">
              <a:lnSpc>
                <a:spcPct val="100000"/>
              </a:lnSpc>
              <a:spcBef>
                <a:spcPts val="1450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Accès</a:t>
            </a:r>
            <a:r>
              <a:rPr sz="2000" b="1" spc="-4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aux</a:t>
            </a:r>
            <a:r>
              <a:rPr sz="2000" b="1" spc="-2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portails</a:t>
            </a:r>
            <a:r>
              <a:rPr sz="2000" b="1" spc="-5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d’assistance</a:t>
            </a:r>
            <a:endParaRPr sz="2000">
              <a:latin typeface="Arial"/>
              <a:cs typeface="Arial"/>
            </a:endParaRPr>
          </a:p>
          <a:p>
            <a:pPr marL="393065" indent="-380365">
              <a:lnSpc>
                <a:spcPct val="100000"/>
              </a:lnSpc>
              <a:spcBef>
                <a:spcPts val="1285"/>
              </a:spcBef>
              <a:buFont typeface="Wingdings"/>
              <a:buChar char=""/>
              <a:tabLst>
                <a:tab pos="393065" algn="l"/>
              </a:tabLst>
            </a:pPr>
            <a:r>
              <a:rPr sz="1850" dirty="0">
                <a:latin typeface="Arial MT"/>
                <a:cs typeface="Arial MT"/>
              </a:rPr>
              <a:t>Pour</a:t>
            </a:r>
            <a:r>
              <a:rPr sz="1850" spc="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accéder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aux</a:t>
            </a:r>
            <a:r>
              <a:rPr sz="1850" spc="3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portails d’assistance,</a:t>
            </a:r>
            <a:r>
              <a:rPr sz="1850" spc="-1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vous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devez vous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connecter sur</a:t>
            </a:r>
            <a:r>
              <a:rPr sz="1850" spc="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un</a:t>
            </a:r>
            <a:r>
              <a:rPr sz="1850" spc="3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navigateur Web</a:t>
            </a:r>
            <a:r>
              <a:rPr sz="1850" spc="2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et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spc="-20" dirty="0">
                <a:latin typeface="Arial MT"/>
                <a:cs typeface="Arial MT"/>
              </a:rPr>
              <a:t>vous</a:t>
            </a:r>
            <a:endParaRPr sz="1850">
              <a:latin typeface="Arial MT"/>
              <a:cs typeface="Arial MT"/>
            </a:endParaRPr>
          </a:p>
          <a:p>
            <a:pPr marL="393065">
              <a:lnSpc>
                <a:spcPct val="100000"/>
              </a:lnSpc>
              <a:spcBef>
                <a:spcPts val="25"/>
              </a:spcBef>
            </a:pPr>
            <a:r>
              <a:rPr sz="1850" dirty="0">
                <a:latin typeface="Arial MT"/>
                <a:cs typeface="Arial MT"/>
              </a:rPr>
              <a:t>rendre</a:t>
            </a:r>
            <a:r>
              <a:rPr sz="1850" spc="1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sur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l’adresse</a:t>
            </a:r>
            <a:r>
              <a:rPr sz="1850" spc="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suivante</a:t>
            </a:r>
            <a:r>
              <a:rPr sz="1850" spc="-5" dirty="0">
                <a:latin typeface="Arial MT"/>
                <a:cs typeface="Arial MT"/>
              </a:rPr>
              <a:t> </a:t>
            </a:r>
            <a:r>
              <a:rPr sz="1850" dirty="0">
                <a:latin typeface="Arial MT"/>
                <a:cs typeface="Arial MT"/>
              </a:rPr>
              <a:t>:</a:t>
            </a:r>
            <a:r>
              <a:rPr sz="1850" spc="20" dirty="0">
                <a:latin typeface="Arial MT"/>
                <a:cs typeface="Arial MT"/>
              </a:rPr>
              <a:t> </a:t>
            </a:r>
            <a:r>
              <a:rPr sz="1850" b="1" u="sng" spc="-10" dirty="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Arial"/>
                <a:cs typeface="Arial"/>
                <a:hlinkClick r:id="rId2"/>
              </a:rPr>
              <a:t>https://assistance.emploi.gouv.fr</a:t>
            </a:r>
            <a:endParaRPr sz="18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29208" y="900176"/>
            <a:ext cx="338772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/>
              <a:t>Accès</a:t>
            </a:r>
            <a:r>
              <a:rPr sz="3000" spc="-40" dirty="0"/>
              <a:t> </a:t>
            </a:r>
            <a:r>
              <a:rPr sz="3000" dirty="0"/>
              <a:t>aux</a:t>
            </a:r>
            <a:r>
              <a:rPr sz="3000" spc="-15" dirty="0"/>
              <a:t> </a:t>
            </a:r>
            <a:r>
              <a:rPr sz="3000" spc="-10" dirty="0"/>
              <a:t>portails</a:t>
            </a:r>
            <a:endParaRPr sz="300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421623" y="2433827"/>
            <a:ext cx="483107" cy="48463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92768" y="2442972"/>
            <a:ext cx="484631" cy="48310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870459" y="2444495"/>
            <a:ext cx="453605" cy="466134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4</a:t>
            </a:fld>
            <a:endParaRPr spc="-25" dirty="0"/>
          </a:p>
        </p:txBody>
      </p:sp>
      <p:sp>
        <p:nvSpPr>
          <p:cNvPr id="13" name="object 13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433660A-2A5E-E1D4-FE06-3EE8F19BFB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1000" y="2682061"/>
            <a:ext cx="2895600" cy="369471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654" y="3120008"/>
            <a:ext cx="7003415" cy="6858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300" dirty="0">
                <a:solidFill>
                  <a:srgbClr val="FFFFFF"/>
                </a:solidFill>
              </a:rPr>
              <a:t>2</a:t>
            </a:r>
            <a:r>
              <a:rPr sz="4300" dirty="0">
                <a:solidFill>
                  <a:srgbClr val="FFFFFF"/>
                </a:solidFill>
              </a:rPr>
              <a:t>.</a:t>
            </a:r>
            <a:r>
              <a:rPr sz="4300" spc="-670" dirty="0">
                <a:solidFill>
                  <a:srgbClr val="FFFFFF"/>
                </a:solidFill>
              </a:rPr>
              <a:t> </a:t>
            </a:r>
            <a:r>
              <a:rPr sz="4300" dirty="0">
                <a:solidFill>
                  <a:srgbClr val="FFFFFF"/>
                </a:solidFill>
              </a:rPr>
              <a:t>Authentification</a:t>
            </a:r>
            <a:r>
              <a:rPr sz="4300" spc="-30" dirty="0">
                <a:solidFill>
                  <a:srgbClr val="FFFFFF"/>
                </a:solidFill>
              </a:rPr>
              <a:t> </a:t>
            </a:r>
            <a:r>
              <a:rPr sz="4300" spc="-10" dirty="0">
                <a:solidFill>
                  <a:srgbClr val="FFFFFF"/>
                </a:solidFill>
              </a:rPr>
              <a:t>usagers</a:t>
            </a:r>
            <a:endParaRPr sz="430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1291" y="41148"/>
            <a:ext cx="960119" cy="80314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5</a:t>
            </a:fld>
            <a:endParaRPr spc="-25"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75297" y="2040445"/>
            <a:ext cx="5506720" cy="4240530"/>
            <a:chOff x="475297" y="2040445"/>
            <a:chExt cx="5506720" cy="42405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059" y="2045207"/>
              <a:ext cx="5497068" cy="423062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80059" y="2045207"/>
              <a:ext cx="5497195" cy="4231005"/>
            </a:xfrm>
            <a:custGeom>
              <a:avLst/>
              <a:gdLst/>
              <a:ahLst/>
              <a:cxnLst/>
              <a:rect l="l" t="t" r="r" b="b"/>
              <a:pathLst>
                <a:path w="5497195" h="4231005">
                  <a:moveTo>
                    <a:pt x="0" y="4230624"/>
                  </a:moveTo>
                  <a:lnTo>
                    <a:pt x="5497068" y="4230624"/>
                  </a:lnTo>
                  <a:lnTo>
                    <a:pt x="5497068" y="0"/>
                  </a:lnTo>
                  <a:lnTo>
                    <a:pt x="0" y="0"/>
                  </a:lnTo>
                  <a:lnTo>
                    <a:pt x="0" y="4230624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825703" y="4303598"/>
            <a:ext cx="1822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2.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35353" y="4303598"/>
            <a:ext cx="451802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Vous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serez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redirigé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vers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deuxième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page,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puis</a:t>
            </a:r>
            <a:endParaRPr sz="16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Arial MT"/>
                <a:cs typeface="Arial MT"/>
              </a:rPr>
              <a:t>saisir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adresse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mail.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5703" y="4994528"/>
            <a:ext cx="5138420" cy="12052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08965" indent="-608965">
              <a:lnSpc>
                <a:spcPct val="100000"/>
              </a:lnSpc>
              <a:spcBef>
                <a:spcPts val="95"/>
              </a:spcBef>
              <a:buAutoNum type="arabicPeriod" startAt="3"/>
              <a:tabLst>
                <a:tab pos="608965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bouton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‘</a:t>
            </a:r>
            <a:r>
              <a:rPr sz="1600" b="1" i="1" spc="-10" dirty="0">
                <a:latin typeface="Arial"/>
                <a:cs typeface="Arial"/>
              </a:rPr>
              <a:t>S’inscrire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  <a:p>
            <a:pPr marL="381000" marR="5080" lvl="1" indent="-381000" algn="just">
              <a:lnSpc>
                <a:spcPct val="100000"/>
              </a:lnSpc>
              <a:spcBef>
                <a:spcPts val="1610"/>
              </a:spcBef>
              <a:buFont typeface="Wingdings"/>
              <a:buChar char=""/>
              <a:tabLst>
                <a:tab pos="381000" algn="l"/>
              </a:tabLst>
            </a:pPr>
            <a:r>
              <a:rPr sz="1600" dirty="0">
                <a:latin typeface="Arial MT"/>
                <a:cs typeface="Arial MT"/>
              </a:rPr>
              <a:t>Ensuite,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vous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recevrez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mail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avec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lien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qui</a:t>
            </a:r>
            <a:r>
              <a:rPr sz="1600" spc="-20" dirty="0">
                <a:latin typeface="Arial MT"/>
                <a:cs typeface="Arial MT"/>
              </a:rPr>
              <a:t> vous </a:t>
            </a:r>
            <a:r>
              <a:rPr sz="1600" dirty="0">
                <a:latin typeface="Arial MT"/>
                <a:cs typeface="Arial MT"/>
              </a:rPr>
              <a:t>permettra</a:t>
            </a:r>
            <a:r>
              <a:rPr sz="1600" spc="-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finaliser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inscription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et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validation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compte.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3547" y="1712722"/>
            <a:ext cx="5328285" cy="2413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Authentification</a:t>
            </a:r>
            <a:r>
              <a:rPr sz="2000" b="1" spc="-9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usagers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90"/>
              </a:spcBef>
            </a:pPr>
            <a:endParaRPr sz="2000">
              <a:latin typeface="Arial"/>
              <a:cs typeface="Arial"/>
            </a:endParaRPr>
          </a:p>
          <a:p>
            <a:pPr marL="735965" indent="-380365">
              <a:lnSpc>
                <a:spcPct val="100000"/>
              </a:lnSpc>
              <a:buFont typeface="Wingdings"/>
              <a:buChar char=""/>
              <a:tabLst>
                <a:tab pos="735965" algn="l"/>
              </a:tabLst>
            </a:pPr>
            <a:r>
              <a:rPr sz="1600" b="1" dirty="0">
                <a:latin typeface="Arial"/>
                <a:cs typeface="Arial"/>
              </a:rPr>
              <a:t>Si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c’est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votre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première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connexion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sur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le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site</a:t>
            </a:r>
            <a:endParaRPr sz="1600">
              <a:latin typeface="Arial"/>
              <a:cs typeface="Arial"/>
            </a:endParaRPr>
          </a:p>
          <a:p>
            <a:pPr marL="736600">
              <a:lnSpc>
                <a:spcPct val="100000"/>
              </a:lnSpc>
            </a:pPr>
            <a:r>
              <a:rPr sz="1600" b="1" dirty="0">
                <a:latin typeface="Arial"/>
                <a:cs typeface="Arial"/>
              </a:rPr>
              <a:t>d’assistance.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Vous</a:t>
            </a:r>
            <a:r>
              <a:rPr sz="1600" b="1" spc="-6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devez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créer</a:t>
            </a:r>
            <a:r>
              <a:rPr sz="1600" b="1" spc="-7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un</a:t>
            </a:r>
            <a:r>
              <a:rPr sz="1600" b="1" spc="-6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compte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pour</a:t>
            </a:r>
            <a:endParaRPr sz="1600">
              <a:latin typeface="Arial"/>
              <a:cs typeface="Arial"/>
            </a:endParaRPr>
          </a:p>
          <a:p>
            <a:pPr marL="736600">
              <a:lnSpc>
                <a:spcPct val="100000"/>
              </a:lnSpc>
            </a:pPr>
            <a:r>
              <a:rPr sz="1600" b="1" dirty="0">
                <a:latin typeface="Arial"/>
                <a:cs typeface="Arial"/>
              </a:rPr>
              <a:t>accéder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au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portail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d’assistance.</a:t>
            </a:r>
            <a:endParaRPr sz="1600">
              <a:latin typeface="Arial"/>
              <a:cs typeface="Arial"/>
            </a:endParaRPr>
          </a:p>
          <a:p>
            <a:pPr marL="231775" indent="-228600">
              <a:lnSpc>
                <a:spcPct val="100000"/>
              </a:lnSpc>
              <a:spcBef>
                <a:spcPts val="1600"/>
              </a:spcBef>
              <a:buFont typeface="Arial MT"/>
              <a:buChar char="•"/>
              <a:tabLst>
                <a:tab pos="231775" algn="l"/>
              </a:tabLst>
            </a:pPr>
            <a:r>
              <a:rPr sz="16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1600" b="1" u="sng" spc="-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sng" spc="-6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r>
              <a:rPr sz="1600" b="1" u="sng" spc="50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1600">
              <a:latin typeface="Arial"/>
              <a:cs typeface="Arial"/>
            </a:endParaRPr>
          </a:p>
          <a:p>
            <a:pPr marL="841375" lvl="1" indent="-609600">
              <a:lnSpc>
                <a:spcPct val="100000"/>
              </a:lnSpc>
              <a:spcBef>
                <a:spcPts val="1605"/>
              </a:spcBef>
              <a:buAutoNum type="arabicPeriod"/>
              <a:tabLst>
                <a:tab pos="841375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Créez</a:t>
            </a:r>
            <a:r>
              <a:rPr sz="1600" b="1" i="1" spc="-35" dirty="0">
                <a:latin typeface="Arial"/>
                <a:cs typeface="Arial"/>
              </a:rPr>
              <a:t> </a:t>
            </a:r>
            <a:r>
              <a:rPr sz="1600" b="1" i="1" dirty="0">
                <a:latin typeface="Arial"/>
                <a:cs typeface="Arial"/>
              </a:rPr>
              <a:t>un</a:t>
            </a:r>
            <a:r>
              <a:rPr sz="1600" b="1" i="1" spc="-2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compte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09220">
              <a:lnSpc>
                <a:spcPct val="100000"/>
              </a:lnSpc>
              <a:spcBef>
                <a:spcPts val="135"/>
              </a:spcBef>
            </a:pPr>
            <a:r>
              <a:rPr dirty="0"/>
              <a:t>Création</a:t>
            </a:r>
            <a:r>
              <a:rPr spc="65" dirty="0"/>
              <a:t> </a:t>
            </a:r>
            <a:r>
              <a:rPr dirty="0"/>
              <a:t>compte</a:t>
            </a:r>
            <a:r>
              <a:rPr spc="70" dirty="0"/>
              <a:t> </a:t>
            </a:r>
            <a:r>
              <a:rPr dirty="0"/>
              <a:t>usager</a:t>
            </a:r>
            <a:r>
              <a:rPr spc="60" dirty="0"/>
              <a:t> </a:t>
            </a:r>
            <a:r>
              <a:rPr spc="-10" dirty="0"/>
              <a:t>(1/2)</a:t>
            </a:r>
          </a:p>
        </p:txBody>
      </p:sp>
      <p:grpSp>
        <p:nvGrpSpPr>
          <p:cNvPr id="15" name="object 15"/>
          <p:cNvGrpSpPr/>
          <p:nvPr/>
        </p:nvGrpSpPr>
        <p:grpSpPr>
          <a:xfrm>
            <a:off x="9321863" y="2945447"/>
            <a:ext cx="2584450" cy="1553845"/>
            <a:chOff x="9321863" y="2945447"/>
            <a:chExt cx="2584450" cy="1553845"/>
          </a:xfrm>
        </p:grpSpPr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31452" y="2955036"/>
              <a:ext cx="2564892" cy="153466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21863" y="2945447"/>
              <a:ext cx="2583942" cy="155371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9326626" y="2950210"/>
              <a:ext cx="2574925" cy="1544320"/>
            </a:xfrm>
            <a:custGeom>
              <a:avLst/>
              <a:gdLst/>
              <a:ahLst/>
              <a:cxnLst/>
              <a:rect l="l" t="t" r="r" b="b"/>
              <a:pathLst>
                <a:path w="2574925" h="1544320">
                  <a:moveTo>
                    <a:pt x="0" y="1544193"/>
                  </a:moveTo>
                  <a:lnTo>
                    <a:pt x="2574417" y="1544193"/>
                  </a:lnTo>
                  <a:lnTo>
                    <a:pt x="2574417" y="0"/>
                  </a:lnTo>
                  <a:lnTo>
                    <a:pt x="0" y="0"/>
                  </a:lnTo>
                  <a:lnTo>
                    <a:pt x="0" y="1544193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62944" y="3579876"/>
              <a:ext cx="292607" cy="30937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864852" y="4072127"/>
              <a:ext cx="292607" cy="309372"/>
            </a:xfrm>
            <a:prstGeom prst="rect">
              <a:avLst/>
            </a:prstGeom>
          </p:spPr>
        </p:pic>
      </p:grp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6</a:t>
            </a:fld>
            <a:endParaRPr spc="-25" dirty="0"/>
          </a:p>
        </p:txBody>
      </p:sp>
      <p:sp>
        <p:nvSpPr>
          <p:cNvPr id="23" name="object 23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87752B3-6B6C-502E-2DB4-B9E24EF070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3163" y="2096642"/>
            <a:ext cx="3096434" cy="3950970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77000" y="4661899"/>
            <a:ext cx="284988" cy="30784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82333" y="2246185"/>
            <a:ext cx="5067935" cy="2877820"/>
            <a:chOff x="382333" y="2246185"/>
            <a:chExt cx="5067935" cy="28778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7095" y="2250948"/>
              <a:ext cx="5058156" cy="286816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387095" y="2250948"/>
              <a:ext cx="5058410" cy="2868295"/>
            </a:xfrm>
            <a:custGeom>
              <a:avLst/>
              <a:gdLst/>
              <a:ahLst/>
              <a:cxnLst/>
              <a:rect l="l" t="t" r="r" b="b"/>
              <a:pathLst>
                <a:path w="5058410" h="2868295">
                  <a:moveTo>
                    <a:pt x="0" y="2868168"/>
                  </a:moveTo>
                  <a:lnTo>
                    <a:pt x="5058156" y="2868168"/>
                  </a:lnTo>
                  <a:lnTo>
                    <a:pt x="5058156" y="0"/>
                  </a:lnTo>
                  <a:lnTo>
                    <a:pt x="0" y="0"/>
                  </a:lnTo>
                  <a:lnTo>
                    <a:pt x="0" y="2868168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732434" y="2680538"/>
            <a:ext cx="4520565" cy="2342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57200" indent="-457200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457200" algn="l"/>
              </a:tabLst>
            </a:pPr>
            <a:r>
              <a:rPr sz="1600" dirty="0">
                <a:latin typeface="Arial MT"/>
                <a:cs typeface="Arial MT"/>
              </a:rPr>
              <a:t>A</a:t>
            </a:r>
            <a:r>
              <a:rPr sz="1600" spc="-10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réception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du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mail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d’inscription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nous</a:t>
            </a:r>
            <a:r>
              <a:rPr sz="1600" spc="-20" dirty="0">
                <a:latin typeface="Arial MT"/>
                <a:cs typeface="Arial MT"/>
              </a:rPr>
              <a:t> vous</a:t>
            </a:r>
            <a:endParaRPr sz="1600">
              <a:latin typeface="Arial MT"/>
              <a:cs typeface="Arial MT"/>
            </a:endParaRPr>
          </a:p>
          <a:p>
            <a:pPr marL="457200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Arial MT"/>
                <a:cs typeface="Arial MT"/>
              </a:rPr>
              <a:t>invitons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à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bouton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‘</a:t>
            </a:r>
            <a:r>
              <a:rPr sz="1600" b="1" i="1" spc="-10" dirty="0">
                <a:latin typeface="Arial"/>
                <a:cs typeface="Arial"/>
              </a:rPr>
              <a:t>S’inscrire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  <a:p>
            <a:pPr marL="457200" indent="-457200">
              <a:lnSpc>
                <a:spcPct val="100000"/>
              </a:lnSpc>
              <a:spcBef>
                <a:spcPts val="1595"/>
              </a:spcBef>
              <a:buAutoNum type="arabicPeriod" startAt="2"/>
              <a:tabLst>
                <a:tab pos="457200" algn="l"/>
              </a:tabLst>
            </a:pPr>
            <a:r>
              <a:rPr sz="1600" dirty="0">
                <a:latin typeface="Arial MT"/>
                <a:cs typeface="Arial MT"/>
              </a:rPr>
              <a:t>Saisir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nom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et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prénom.</a:t>
            </a:r>
            <a:endParaRPr sz="1600">
              <a:latin typeface="Arial MT"/>
              <a:cs typeface="Arial MT"/>
            </a:endParaRPr>
          </a:p>
          <a:p>
            <a:pPr marL="457200" indent="-457200">
              <a:lnSpc>
                <a:spcPct val="100000"/>
              </a:lnSpc>
              <a:spcBef>
                <a:spcPts val="1610"/>
              </a:spcBef>
              <a:buAutoNum type="arabicPeriod" startAt="2"/>
              <a:tabLst>
                <a:tab pos="457200" algn="l"/>
              </a:tabLst>
            </a:pPr>
            <a:r>
              <a:rPr sz="1600" dirty="0">
                <a:latin typeface="Arial MT"/>
                <a:cs typeface="Arial MT"/>
              </a:rPr>
              <a:t>Définir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mot de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passe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d’accès.</a:t>
            </a:r>
            <a:endParaRPr sz="1600">
              <a:latin typeface="Arial MT"/>
              <a:cs typeface="Arial MT"/>
            </a:endParaRPr>
          </a:p>
          <a:p>
            <a:pPr marL="457200" marR="382905" indent="-457834">
              <a:lnSpc>
                <a:spcPct val="100000"/>
              </a:lnSpc>
              <a:spcBef>
                <a:spcPts val="1595"/>
              </a:spcBef>
              <a:buAutoNum type="arabicPeriod" startAt="2"/>
              <a:tabLst>
                <a:tab pos="457200" algn="l"/>
              </a:tabLst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bouton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‘</a:t>
            </a:r>
            <a:r>
              <a:rPr sz="1600" b="1" i="1" spc="-10" dirty="0">
                <a:latin typeface="Arial"/>
                <a:cs typeface="Arial"/>
              </a:rPr>
              <a:t>Sauvegarder</a:t>
            </a:r>
            <a:r>
              <a:rPr sz="1600" b="1" i="1" spc="-30" dirty="0">
                <a:latin typeface="Arial"/>
                <a:cs typeface="Arial"/>
              </a:rPr>
              <a:t> </a:t>
            </a:r>
            <a:r>
              <a:rPr sz="1600" b="1" i="1" spc="-25" dirty="0">
                <a:latin typeface="Arial"/>
                <a:cs typeface="Arial"/>
              </a:rPr>
              <a:t>et </a:t>
            </a:r>
            <a:r>
              <a:rPr sz="1600" b="1" i="1" spc="-10" dirty="0">
                <a:latin typeface="Arial"/>
                <a:cs typeface="Arial"/>
              </a:rPr>
              <a:t>continuer</a:t>
            </a:r>
            <a:r>
              <a:rPr sz="1600" spc="-10" dirty="0">
                <a:latin typeface="Arial MT"/>
                <a:cs typeface="Arial MT"/>
              </a:rPr>
              <a:t>’</a:t>
            </a:r>
            <a:r>
              <a:rPr sz="1600" spc="-6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pour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finaliser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la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création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spc="-25" dirty="0">
                <a:latin typeface="Arial MT"/>
                <a:cs typeface="Arial MT"/>
              </a:rPr>
              <a:t>la </a:t>
            </a:r>
            <a:r>
              <a:rPr sz="1600" spc="-10" dirty="0">
                <a:latin typeface="Arial MT"/>
                <a:cs typeface="Arial MT"/>
              </a:rPr>
              <a:t>demande.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3547" y="1712722"/>
            <a:ext cx="30035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Authentification</a:t>
            </a:r>
            <a:r>
              <a:rPr sz="2000" b="1" spc="-9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usagers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09220">
              <a:lnSpc>
                <a:spcPct val="100000"/>
              </a:lnSpc>
              <a:spcBef>
                <a:spcPts val="135"/>
              </a:spcBef>
            </a:pPr>
            <a:r>
              <a:rPr dirty="0"/>
              <a:t>Création</a:t>
            </a:r>
            <a:r>
              <a:rPr spc="65" dirty="0"/>
              <a:t> </a:t>
            </a:r>
            <a:r>
              <a:rPr dirty="0"/>
              <a:t>compte</a:t>
            </a:r>
            <a:r>
              <a:rPr spc="70" dirty="0"/>
              <a:t> </a:t>
            </a:r>
            <a:r>
              <a:rPr dirty="0"/>
              <a:t>usager</a:t>
            </a:r>
            <a:r>
              <a:rPr spc="60" dirty="0"/>
              <a:t> </a:t>
            </a:r>
            <a:r>
              <a:rPr spc="-10" dirty="0"/>
              <a:t>(2/2)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5606351" y="1787207"/>
            <a:ext cx="6325870" cy="1674495"/>
            <a:chOff x="5606351" y="1787207"/>
            <a:chExt cx="6325870" cy="167449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5940" y="1796796"/>
              <a:ext cx="6306312" cy="141777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06351" y="1787207"/>
              <a:ext cx="6325362" cy="167411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611114" y="1791970"/>
              <a:ext cx="6316345" cy="1664970"/>
            </a:xfrm>
            <a:custGeom>
              <a:avLst/>
              <a:gdLst/>
              <a:ahLst/>
              <a:cxnLst/>
              <a:rect l="l" t="t" r="r" b="b"/>
              <a:pathLst>
                <a:path w="6316345" h="1664970">
                  <a:moveTo>
                    <a:pt x="0" y="1664589"/>
                  </a:moveTo>
                  <a:lnTo>
                    <a:pt x="6315837" y="1664589"/>
                  </a:lnTo>
                  <a:lnTo>
                    <a:pt x="6315837" y="0"/>
                  </a:lnTo>
                  <a:lnTo>
                    <a:pt x="0" y="0"/>
                  </a:lnTo>
                  <a:lnTo>
                    <a:pt x="0" y="1664589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712714" y="2974086"/>
              <a:ext cx="672465" cy="264160"/>
            </a:xfrm>
            <a:custGeom>
              <a:avLst/>
              <a:gdLst/>
              <a:ahLst/>
              <a:cxnLst/>
              <a:rect l="l" t="t" r="r" b="b"/>
              <a:pathLst>
                <a:path w="672464" h="264160">
                  <a:moveTo>
                    <a:pt x="0" y="263651"/>
                  </a:moveTo>
                  <a:lnTo>
                    <a:pt x="672084" y="263651"/>
                  </a:lnTo>
                  <a:lnTo>
                    <a:pt x="672084" y="0"/>
                  </a:lnTo>
                  <a:lnTo>
                    <a:pt x="0" y="0"/>
                  </a:lnTo>
                  <a:lnTo>
                    <a:pt x="0" y="263651"/>
                  </a:lnTo>
                  <a:close/>
                </a:path>
              </a:pathLst>
            </a:custGeom>
            <a:ln w="1905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54724" y="3022092"/>
              <a:ext cx="283464" cy="309372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6278435" y="3564254"/>
            <a:ext cx="5078730" cy="2754630"/>
            <a:chOff x="6278435" y="3564254"/>
            <a:chExt cx="5078730" cy="2754630"/>
          </a:xfrm>
        </p:grpSpPr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88023" y="3573779"/>
              <a:ext cx="5059680" cy="273558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278435" y="3564254"/>
              <a:ext cx="5078730" cy="2754630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83197" y="3569017"/>
              <a:ext cx="5069205" cy="2745105"/>
            </a:xfrm>
            <a:custGeom>
              <a:avLst/>
              <a:gdLst/>
              <a:ahLst/>
              <a:cxnLst/>
              <a:rect l="l" t="t" r="r" b="b"/>
              <a:pathLst>
                <a:path w="5069205" h="2745104">
                  <a:moveTo>
                    <a:pt x="0" y="2745105"/>
                  </a:moveTo>
                  <a:lnTo>
                    <a:pt x="5069205" y="2745105"/>
                  </a:lnTo>
                  <a:lnTo>
                    <a:pt x="5069205" y="0"/>
                  </a:lnTo>
                  <a:lnTo>
                    <a:pt x="0" y="0"/>
                  </a:lnTo>
                  <a:lnTo>
                    <a:pt x="0" y="2745105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384797" y="5910833"/>
              <a:ext cx="1440180" cy="266700"/>
            </a:xfrm>
            <a:custGeom>
              <a:avLst/>
              <a:gdLst/>
              <a:ahLst/>
              <a:cxnLst/>
              <a:rect l="l" t="t" r="r" b="b"/>
              <a:pathLst>
                <a:path w="1440179" h="266700">
                  <a:moveTo>
                    <a:pt x="0" y="266699"/>
                  </a:moveTo>
                  <a:lnTo>
                    <a:pt x="1440179" y="266699"/>
                  </a:lnTo>
                  <a:lnTo>
                    <a:pt x="1440179" y="0"/>
                  </a:lnTo>
                  <a:lnTo>
                    <a:pt x="0" y="0"/>
                  </a:lnTo>
                  <a:lnTo>
                    <a:pt x="0" y="266699"/>
                  </a:lnTo>
                  <a:close/>
                </a:path>
              </a:pathLst>
            </a:custGeom>
            <a:ln w="25400">
              <a:solidFill>
                <a:srgbClr val="E0000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051291" y="5910072"/>
              <a:ext cx="284988" cy="309372"/>
            </a:xfrm>
            <a:prstGeom prst="rect">
              <a:avLst/>
            </a:prstGeom>
          </p:spPr>
        </p:pic>
      </p:grpSp>
      <p:pic>
        <p:nvPicPr>
          <p:cNvPr id="20" name="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419331" y="4983479"/>
            <a:ext cx="292607" cy="307847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419331" y="5452871"/>
            <a:ext cx="292607" cy="309372"/>
          </a:xfrm>
          <a:prstGeom prst="rect">
            <a:avLst/>
          </a:prstGeom>
        </p:spPr>
      </p:pic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7</a:t>
            </a:fld>
            <a:endParaRPr spc="-25" dirty="0"/>
          </a:p>
        </p:txBody>
      </p:sp>
      <p:sp>
        <p:nvSpPr>
          <p:cNvPr id="24" name="object 24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830123" y="2616326"/>
            <a:ext cx="4807585" cy="3018790"/>
            <a:chOff x="6830123" y="2616326"/>
            <a:chExt cx="4807585" cy="30187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22075" y="2790515"/>
              <a:ext cx="3870727" cy="272871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30123" y="2616326"/>
              <a:ext cx="4807458" cy="301828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6834885" y="2621089"/>
              <a:ext cx="4798060" cy="3009265"/>
            </a:xfrm>
            <a:custGeom>
              <a:avLst/>
              <a:gdLst/>
              <a:ahLst/>
              <a:cxnLst/>
              <a:rect l="l" t="t" r="r" b="b"/>
              <a:pathLst>
                <a:path w="4798059" h="3009265">
                  <a:moveTo>
                    <a:pt x="0" y="3008757"/>
                  </a:moveTo>
                  <a:lnTo>
                    <a:pt x="4797933" y="3008757"/>
                  </a:lnTo>
                  <a:lnTo>
                    <a:pt x="4797933" y="0"/>
                  </a:lnTo>
                  <a:lnTo>
                    <a:pt x="0" y="0"/>
                  </a:lnTo>
                  <a:lnTo>
                    <a:pt x="0" y="3008757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1291" y="2186939"/>
            <a:ext cx="5794248" cy="376123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88593" y="2617088"/>
            <a:ext cx="525716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3065" indent="-380365">
              <a:lnSpc>
                <a:spcPct val="100000"/>
              </a:lnSpc>
              <a:spcBef>
                <a:spcPts val="95"/>
              </a:spcBef>
              <a:buFont typeface="Wingdings"/>
              <a:buChar char=""/>
              <a:tabLst>
                <a:tab pos="393065" algn="l"/>
              </a:tabLst>
            </a:pPr>
            <a:r>
              <a:rPr sz="1600" b="1" dirty="0">
                <a:latin typeface="Arial"/>
                <a:cs typeface="Arial"/>
              </a:rPr>
              <a:t>Pour</a:t>
            </a:r>
            <a:r>
              <a:rPr sz="1600" b="1" spc="-5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vous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connecter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au</a:t>
            </a:r>
            <a:r>
              <a:rPr sz="1600" b="1" spc="-6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portail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d’assistance,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vous</a:t>
            </a:r>
            <a:endParaRPr sz="1600">
              <a:latin typeface="Arial"/>
              <a:cs typeface="Arial"/>
            </a:endParaRPr>
          </a:p>
          <a:p>
            <a:pPr marL="393700">
              <a:lnSpc>
                <a:spcPct val="100000"/>
              </a:lnSpc>
            </a:pPr>
            <a:r>
              <a:rPr sz="1600" b="1" dirty="0">
                <a:latin typeface="Arial"/>
                <a:cs typeface="Arial"/>
              </a:rPr>
              <a:t>devez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suivre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les</a:t>
            </a:r>
            <a:r>
              <a:rPr sz="1600" b="1" spc="-6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étapes</a:t>
            </a:r>
            <a:r>
              <a:rPr sz="1600" b="1" spc="-5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suivantes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spc="-50" dirty="0">
                <a:latin typeface="Arial"/>
                <a:cs typeface="Arial"/>
              </a:rPr>
              <a:t>: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5149" y="3307461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1.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4775" y="3307461"/>
            <a:ext cx="22504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Saisir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adresse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mail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5149" y="3755897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2.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74775" y="3755897"/>
            <a:ext cx="48253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Saisir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mot de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passe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associé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à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adresse</a:t>
            </a:r>
            <a:r>
              <a:rPr sz="1600" spc="-10" dirty="0">
                <a:latin typeface="Arial MT"/>
                <a:cs typeface="Arial MT"/>
              </a:rPr>
              <a:t> email.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5149" y="4202429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3.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74775" y="4202429"/>
            <a:ext cx="431800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Cocher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i="1" dirty="0">
                <a:latin typeface="Arial"/>
                <a:cs typeface="Arial"/>
              </a:rPr>
              <a:t>Rester</a:t>
            </a:r>
            <a:r>
              <a:rPr sz="1600" i="1" spc="-20" dirty="0">
                <a:latin typeface="Arial"/>
                <a:cs typeface="Arial"/>
              </a:rPr>
              <a:t> </a:t>
            </a:r>
            <a:r>
              <a:rPr sz="1600" i="1" spc="-10" dirty="0">
                <a:latin typeface="Arial"/>
                <a:cs typeface="Arial"/>
              </a:rPr>
              <a:t>connecté</a:t>
            </a:r>
            <a:r>
              <a:rPr sz="1600" spc="-10" dirty="0">
                <a:latin typeface="Arial MT"/>
                <a:cs typeface="Arial MT"/>
              </a:rPr>
              <a:t>’</a:t>
            </a:r>
            <a:r>
              <a:rPr sz="1600" spc="-8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si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vous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souhaitez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spc="-20" dirty="0">
                <a:latin typeface="Arial MT"/>
                <a:cs typeface="Arial MT"/>
              </a:rPr>
              <a:t>être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Arial MT"/>
                <a:cs typeface="Arial MT"/>
              </a:rPr>
              <a:t>reconnu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automatiquement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à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chaque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connexion.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65149" y="4892497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4.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74775" y="4892497"/>
            <a:ext cx="3376929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le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bouton</a:t>
            </a:r>
            <a:r>
              <a:rPr sz="1600" spc="-1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Se</a:t>
            </a:r>
            <a:r>
              <a:rPr sz="1600" b="1" i="1" spc="-3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connecter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5693" y="1645157"/>
            <a:ext cx="30035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Authentification</a:t>
            </a:r>
            <a:r>
              <a:rPr sz="2000" b="1" spc="-9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usagers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09220">
              <a:lnSpc>
                <a:spcPct val="100000"/>
              </a:lnSpc>
              <a:spcBef>
                <a:spcPts val="135"/>
              </a:spcBef>
            </a:pPr>
            <a:r>
              <a:rPr dirty="0"/>
              <a:t>Se</a:t>
            </a:r>
            <a:r>
              <a:rPr spc="45" dirty="0"/>
              <a:t> </a:t>
            </a:r>
            <a:r>
              <a:rPr spc="-10" dirty="0"/>
              <a:t>connecter</a:t>
            </a:r>
          </a:p>
        </p:txBody>
      </p:sp>
      <p:pic>
        <p:nvPicPr>
          <p:cNvPr id="18" name="object 1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90147" y="3275076"/>
            <a:ext cx="284988" cy="30784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82528" y="3761232"/>
            <a:ext cx="292607" cy="307848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24900" y="4512564"/>
            <a:ext cx="292607" cy="307848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724900" y="4125467"/>
            <a:ext cx="284988" cy="309372"/>
          </a:xfrm>
          <a:prstGeom prst="rect">
            <a:avLst/>
          </a:prstGeom>
        </p:spPr>
      </p:pic>
      <p:sp>
        <p:nvSpPr>
          <p:cNvPr id="22" name="object 22"/>
          <p:cNvSpPr/>
          <p:nvPr/>
        </p:nvSpPr>
        <p:spPr>
          <a:xfrm>
            <a:off x="7091171" y="4187952"/>
            <a:ext cx="1399540" cy="325120"/>
          </a:xfrm>
          <a:custGeom>
            <a:avLst/>
            <a:gdLst/>
            <a:ahLst/>
            <a:cxnLst/>
            <a:rect l="l" t="t" r="r" b="b"/>
            <a:pathLst>
              <a:path w="1399540" h="325120">
                <a:moveTo>
                  <a:pt x="0" y="324612"/>
                </a:moveTo>
                <a:lnTo>
                  <a:pt x="1399031" y="324612"/>
                </a:lnTo>
                <a:lnTo>
                  <a:pt x="1399031" y="0"/>
                </a:lnTo>
                <a:lnTo>
                  <a:pt x="0" y="0"/>
                </a:lnTo>
                <a:lnTo>
                  <a:pt x="0" y="324612"/>
                </a:lnTo>
                <a:close/>
              </a:path>
            </a:pathLst>
          </a:custGeom>
          <a:ln w="3175">
            <a:solidFill>
              <a:srgbClr val="2B46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  <p:sp>
        <p:nvSpPr>
          <p:cNvPr id="25" name="object 25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256843" y="1648523"/>
            <a:ext cx="3393440" cy="2132965"/>
            <a:chOff x="7256843" y="1648523"/>
            <a:chExt cx="3393440" cy="21329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65398" y="1774163"/>
              <a:ext cx="2727495" cy="192313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56843" y="1648523"/>
              <a:ext cx="3393186" cy="213283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261606" y="1653285"/>
              <a:ext cx="3383915" cy="2123440"/>
            </a:xfrm>
            <a:custGeom>
              <a:avLst/>
              <a:gdLst/>
              <a:ahLst/>
              <a:cxnLst/>
              <a:rect l="l" t="t" r="r" b="b"/>
              <a:pathLst>
                <a:path w="3383915" h="2123440">
                  <a:moveTo>
                    <a:pt x="0" y="2123313"/>
                  </a:moveTo>
                  <a:lnTo>
                    <a:pt x="3383661" y="2123313"/>
                  </a:lnTo>
                  <a:lnTo>
                    <a:pt x="3383661" y="0"/>
                  </a:lnTo>
                  <a:lnTo>
                    <a:pt x="0" y="0"/>
                  </a:lnTo>
                  <a:lnTo>
                    <a:pt x="0" y="2123313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7256843" y="4091559"/>
            <a:ext cx="3393440" cy="2058670"/>
            <a:chOff x="7256843" y="4091559"/>
            <a:chExt cx="3393440" cy="205867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23693" y="4336074"/>
              <a:ext cx="2604039" cy="118253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56843" y="4091559"/>
              <a:ext cx="3393186" cy="205816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7261606" y="4096321"/>
              <a:ext cx="3383915" cy="2049145"/>
            </a:xfrm>
            <a:custGeom>
              <a:avLst/>
              <a:gdLst/>
              <a:ahLst/>
              <a:cxnLst/>
              <a:rect l="l" t="t" r="r" b="b"/>
              <a:pathLst>
                <a:path w="3383915" h="2049145">
                  <a:moveTo>
                    <a:pt x="0" y="2048637"/>
                  </a:moveTo>
                  <a:lnTo>
                    <a:pt x="3383661" y="2048637"/>
                  </a:lnTo>
                  <a:lnTo>
                    <a:pt x="3383661" y="0"/>
                  </a:lnTo>
                  <a:lnTo>
                    <a:pt x="0" y="0"/>
                  </a:lnTo>
                  <a:lnTo>
                    <a:pt x="0" y="2048637"/>
                  </a:lnTo>
                  <a:close/>
                </a:path>
              </a:pathLst>
            </a:custGeom>
            <a:ln w="9525">
              <a:solidFill>
                <a:srgbClr val="2B46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31291" y="2103120"/>
            <a:ext cx="6441948" cy="4104132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536549" y="2533268"/>
            <a:ext cx="6110605" cy="9594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45490" marR="5080" indent="-381635">
              <a:lnSpc>
                <a:spcPct val="100000"/>
              </a:lnSpc>
              <a:spcBef>
                <a:spcPts val="95"/>
              </a:spcBef>
              <a:buFont typeface="Wingdings"/>
              <a:buChar char=""/>
              <a:tabLst>
                <a:tab pos="745490" algn="l"/>
              </a:tabLst>
            </a:pPr>
            <a:r>
              <a:rPr sz="1600" b="1" dirty="0">
                <a:latin typeface="Arial"/>
                <a:cs typeface="Arial"/>
              </a:rPr>
              <a:t>Si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vous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avez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oublié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votre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mot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</a:t>
            </a:r>
            <a:r>
              <a:rPr sz="1600" b="1" spc="-6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passe,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vous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pouvez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le </a:t>
            </a:r>
            <a:r>
              <a:rPr sz="1600" b="1" spc="-10" dirty="0">
                <a:latin typeface="Arial"/>
                <a:cs typeface="Arial"/>
              </a:rPr>
              <a:t>réinitialiser.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95"/>
              </a:spcBef>
            </a:pPr>
            <a:r>
              <a:rPr sz="16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Etapes</a:t>
            </a:r>
            <a:r>
              <a:rPr sz="1600" b="1" u="sng" spc="-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sng" spc="-6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5149" y="3672078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1.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74775" y="3672078"/>
            <a:ext cx="31521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Mot</a:t>
            </a:r>
            <a:r>
              <a:rPr sz="1600" b="1" i="1" spc="-5" dirty="0">
                <a:latin typeface="Arial"/>
                <a:cs typeface="Arial"/>
              </a:rPr>
              <a:t> </a:t>
            </a:r>
            <a:r>
              <a:rPr sz="1600" b="1" i="1" dirty="0">
                <a:latin typeface="Arial"/>
                <a:cs typeface="Arial"/>
              </a:rPr>
              <a:t>de</a:t>
            </a:r>
            <a:r>
              <a:rPr sz="1600" b="1" i="1" spc="-15" dirty="0">
                <a:latin typeface="Arial"/>
                <a:cs typeface="Arial"/>
              </a:rPr>
              <a:t> </a:t>
            </a:r>
            <a:r>
              <a:rPr sz="1600" b="1" i="1" dirty="0">
                <a:latin typeface="Arial"/>
                <a:cs typeface="Arial"/>
              </a:rPr>
              <a:t>passe</a:t>
            </a:r>
            <a:r>
              <a:rPr sz="1600" b="1" i="1" spc="-2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oublié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65149" y="4118609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2.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74775" y="4118609"/>
            <a:ext cx="49079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Une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nouvelle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page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s’affiche.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Saisir</a:t>
            </a:r>
            <a:r>
              <a:rPr sz="1600" spc="-5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adresse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mail.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65149" y="4565141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3.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74775" y="4565141"/>
            <a:ext cx="31629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 MT"/>
                <a:cs typeface="Arial MT"/>
              </a:rPr>
              <a:t>Cliquer</a:t>
            </a:r>
            <a:r>
              <a:rPr sz="1600" spc="-6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sur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‘</a:t>
            </a:r>
            <a:r>
              <a:rPr sz="1600" b="1" i="1" dirty="0">
                <a:latin typeface="Arial"/>
                <a:cs typeface="Arial"/>
              </a:rPr>
              <a:t>M’envoyer</a:t>
            </a:r>
            <a:r>
              <a:rPr sz="1600" b="1" i="1" spc="-30" dirty="0">
                <a:latin typeface="Arial"/>
                <a:cs typeface="Arial"/>
              </a:rPr>
              <a:t> </a:t>
            </a:r>
            <a:r>
              <a:rPr sz="1600" b="1" i="1" dirty="0">
                <a:latin typeface="Arial"/>
                <a:cs typeface="Arial"/>
              </a:rPr>
              <a:t>un</a:t>
            </a:r>
            <a:r>
              <a:rPr sz="1600" b="1" i="1" spc="-4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e-mail</a:t>
            </a:r>
            <a:r>
              <a:rPr sz="1600" spc="-10" dirty="0">
                <a:latin typeface="Arial MT"/>
                <a:cs typeface="Arial MT"/>
              </a:rPr>
              <a:t>’.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65149" y="5013452"/>
            <a:ext cx="1949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 MT"/>
                <a:cs typeface="Arial MT"/>
              </a:rPr>
              <a:t>4.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74775" y="5013452"/>
            <a:ext cx="544957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 MT"/>
                <a:cs typeface="Arial MT"/>
              </a:rPr>
              <a:t>Vous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recevrez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mail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qui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contient</a:t>
            </a:r>
            <a:r>
              <a:rPr sz="1600" spc="-2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un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lien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réinitialisation </a:t>
            </a:r>
            <a:r>
              <a:rPr sz="1600" dirty="0">
                <a:latin typeface="Arial MT"/>
                <a:cs typeface="Arial MT"/>
              </a:rPr>
              <a:t>et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qui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vous</a:t>
            </a:r>
            <a:r>
              <a:rPr sz="1600" spc="-4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permettra de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définir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votre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nouveau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mot</a:t>
            </a:r>
            <a:r>
              <a:rPr sz="1600" spc="-1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40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passe </a:t>
            </a:r>
            <a:r>
              <a:rPr sz="1600" dirty="0">
                <a:latin typeface="Arial MT"/>
                <a:cs typeface="Arial MT"/>
              </a:rPr>
              <a:t>puis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de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vous</a:t>
            </a:r>
            <a:r>
              <a:rPr sz="1600" spc="-5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reconnecter</a:t>
            </a:r>
            <a:r>
              <a:rPr sz="1600" spc="-25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au</a:t>
            </a:r>
            <a:r>
              <a:rPr sz="1600" spc="-30" dirty="0">
                <a:latin typeface="Arial MT"/>
                <a:cs typeface="Arial MT"/>
              </a:rPr>
              <a:t> </a:t>
            </a:r>
            <a:r>
              <a:rPr sz="1600" dirty="0">
                <a:latin typeface="Arial MT"/>
                <a:cs typeface="Arial MT"/>
              </a:rPr>
              <a:t>portail</a:t>
            </a:r>
            <a:r>
              <a:rPr sz="1600" spc="-35" dirty="0">
                <a:latin typeface="Arial MT"/>
                <a:cs typeface="Arial MT"/>
              </a:rPr>
              <a:t> </a:t>
            </a:r>
            <a:r>
              <a:rPr sz="1600" spc="-10" dirty="0">
                <a:latin typeface="Arial MT"/>
                <a:cs typeface="Arial MT"/>
              </a:rPr>
              <a:t>d’assistance.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93547" y="1588083"/>
            <a:ext cx="300482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7E7E7E"/>
                </a:solidFill>
                <a:latin typeface="Arial"/>
                <a:cs typeface="Arial"/>
              </a:rPr>
              <a:t>Authentification</a:t>
            </a:r>
            <a:r>
              <a:rPr sz="2000" b="1" spc="-12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7E7E7E"/>
                </a:solidFill>
                <a:latin typeface="Arial"/>
                <a:cs typeface="Arial"/>
              </a:rPr>
              <a:t>usagers</a:t>
            </a:r>
            <a:endParaRPr sz="200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09220">
              <a:lnSpc>
                <a:spcPct val="100000"/>
              </a:lnSpc>
              <a:spcBef>
                <a:spcPts val="135"/>
              </a:spcBef>
            </a:pPr>
            <a:r>
              <a:rPr dirty="0"/>
              <a:t>Réinitialisation</a:t>
            </a:r>
            <a:r>
              <a:rPr spc="45" dirty="0"/>
              <a:t> </a:t>
            </a:r>
            <a:r>
              <a:rPr dirty="0"/>
              <a:t>du</a:t>
            </a:r>
            <a:r>
              <a:rPr spc="95" dirty="0"/>
              <a:t> </a:t>
            </a:r>
            <a:r>
              <a:rPr dirty="0"/>
              <a:t>Mot</a:t>
            </a:r>
            <a:r>
              <a:rPr spc="85" dirty="0"/>
              <a:t> </a:t>
            </a:r>
            <a:r>
              <a:rPr dirty="0"/>
              <a:t>de</a:t>
            </a:r>
            <a:r>
              <a:rPr spc="95" dirty="0"/>
              <a:t> </a:t>
            </a:r>
            <a:r>
              <a:rPr spc="-10" dirty="0"/>
              <a:t>passe</a:t>
            </a:r>
          </a:p>
        </p:txBody>
      </p:sp>
      <p:pic>
        <p:nvPicPr>
          <p:cNvPr id="22" name="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21852" y="3203448"/>
            <a:ext cx="283464" cy="307848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347959" y="4757928"/>
            <a:ext cx="292607" cy="309372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926068" y="5065776"/>
            <a:ext cx="292607" cy="309372"/>
          </a:xfrm>
          <a:prstGeom prst="rect">
            <a:avLst/>
          </a:prstGeom>
        </p:spPr>
      </p:pic>
      <p:sp>
        <p:nvSpPr>
          <p:cNvPr id="26" name="object 2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ct val="100000"/>
              </a:lnSpc>
            </a:pPr>
            <a:fld id="{81D60167-4931-47E6-BA6A-407CBD079E47}" type="slidenum">
              <a:rPr spc="-25" dirty="0"/>
              <a:t>9</a:t>
            </a:fld>
            <a:endParaRPr spc="-25" dirty="0"/>
          </a:p>
        </p:txBody>
      </p:sp>
      <p:sp>
        <p:nvSpPr>
          <p:cNvPr id="27" name="object 27"/>
          <p:cNvSpPr txBox="1">
            <a:spLocks noGrp="1"/>
          </p:cNvSpPr>
          <p:nvPr>
            <p:ph type="dt" sz="half" idx="6"/>
          </p:nvPr>
        </p:nvSpPr>
        <p:spPr>
          <a:xfrm>
            <a:off x="419201" y="6548548"/>
            <a:ext cx="65722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pc="-10" dirty="0"/>
              <a:t>29/03/2024</a:t>
            </a:r>
            <a:endParaRPr spc="-1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AFE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2072</TotalTime>
  <Words>1874</Words>
  <Application>Microsoft Office PowerPoint</Application>
  <PresentationFormat>Grand écran</PresentationFormat>
  <Paragraphs>337</Paragraphs>
  <Slides>31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7" baseType="lpstr">
      <vt:lpstr>Arial</vt:lpstr>
      <vt:lpstr>Arial MT</vt:lpstr>
      <vt:lpstr>Trebuchet MS</vt:lpstr>
      <vt:lpstr>Verdana</vt:lpstr>
      <vt:lpstr>Wingdings</vt:lpstr>
      <vt:lpstr>Office Theme</vt:lpstr>
      <vt:lpstr>Présentation PowerPoint</vt:lpstr>
      <vt:lpstr>Sommaire</vt:lpstr>
      <vt:lpstr>1. Accès aux portails d’assistance</vt:lpstr>
      <vt:lpstr>Accès aux portails</vt:lpstr>
      <vt:lpstr>2. Authentification usagers</vt:lpstr>
      <vt:lpstr>Création compte usager (1/2)</vt:lpstr>
      <vt:lpstr>Création compte usager (2/2)</vt:lpstr>
      <vt:lpstr>Se connecter</vt:lpstr>
      <vt:lpstr>Réinitialisation du Mot de passe</vt:lpstr>
      <vt:lpstr>3. Compte usagers</vt:lpstr>
      <vt:lpstr>Page d’accueil</vt:lpstr>
      <vt:lpstr>Accès au profil</vt:lpstr>
      <vt:lpstr>Modifier le profil</vt:lpstr>
      <vt:lpstr>Modifier le mot de passe</vt:lpstr>
      <vt:lpstr>4. Création des demandes</vt:lpstr>
      <vt:lpstr>Le portail d’assistance vous permet de créer des demandes à partir de votre compte personnel.</vt:lpstr>
      <vt:lpstr>Créer une demande d'assistance (1/2)</vt:lpstr>
      <vt:lpstr>Créer une demande d'assistance (2/2)</vt:lpstr>
      <vt:lpstr>5. Autres fonctionnalités</vt:lpstr>
      <vt:lpstr>Liste des demandes</vt:lpstr>
      <vt:lpstr>Les demandes Autres fonctionnalités</vt:lpstr>
      <vt:lpstr>Commenter une demande</vt:lpstr>
      <vt:lpstr>Partager une demande</vt:lpstr>
      <vt:lpstr>Abandonner une demande</vt:lpstr>
      <vt:lpstr>Rejeter la solution d’une demande</vt:lpstr>
      <vt:lpstr>Clôturer demande</vt:lpstr>
      <vt:lpstr>6. Bases de connaissances</vt:lpstr>
      <vt:lpstr>Bases de connaissances</vt:lpstr>
      <vt:lpstr>Rechercher dans la base de connaissances (1/2)</vt:lpstr>
      <vt:lpstr>Rechercher dans la base de connaissances (2/2)</vt:lpstr>
      <vt:lpstr>MERCI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pierre.maurel</dc:creator>
  <cp:lastModifiedBy>Farid SOUIAH</cp:lastModifiedBy>
  <cp:revision>1</cp:revision>
  <dcterms:created xsi:type="dcterms:W3CDTF">2024-03-29T08:23:29Z</dcterms:created>
  <dcterms:modified xsi:type="dcterms:W3CDTF">2024-03-30T18:57:37Z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2022-07-18T00:00:00Z</vt:filetime>
  </property>
  <property fmtid="{D5CDD505-2E9C-101B-9397-08002B2CF9AE}" pid="3" name="Creator">
    <vt:lpwstr>Microsoft® PowerPoint® pour Microsoft 365</vt:lpwstr>
  </property>
  <property fmtid="{D5CDD505-2E9C-101B-9397-08002B2CF9AE}" pid="4" name="LastSaved">
    <vt:filetime>2024-03-29T00:00:00Z</vt:filetime>
  </property>
  <property fmtid="{D5CDD505-2E9C-101B-9397-08002B2CF9AE}" pid="5" name="Producer">
    <vt:lpwstr>Microsoft® PowerPoint® pour Microsoft 365</vt:lpwstr>
  </property>
</Properties>
</file>