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15.xml" ContentType="application/vnd.openxmlformats-officedocument.presentationml.comments+xml"/>
  <Override PartName="/ppt/comments/comment16.xml" ContentType="application/vnd.openxmlformats-officedocument.presentationml.comments+xml"/>
  <Override PartName="/ppt/comments/comment17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55" r:id="rId5"/>
    <p:sldMasterId id="2147483676" r:id="rId6"/>
    <p:sldMasterId id="2147483679" r:id="rId7"/>
    <p:sldMasterId id="2147483683" r:id="rId8"/>
    <p:sldMasterId id="2147483687" r:id="rId9"/>
    <p:sldMasterId id="2147483693" r:id="rId10"/>
  </p:sldMasterIdLst>
  <p:notesMasterIdLst>
    <p:notesMasterId r:id="rId42"/>
  </p:notesMasterIdLst>
  <p:sldIdLst>
    <p:sldId id="261" r:id="rId11"/>
    <p:sldId id="263" r:id="rId12"/>
    <p:sldId id="269" r:id="rId13"/>
    <p:sldId id="264" r:id="rId14"/>
    <p:sldId id="315" r:id="rId15"/>
    <p:sldId id="316" r:id="rId16"/>
    <p:sldId id="320" r:id="rId17"/>
    <p:sldId id="317" r:id="rId18"/>
    <p:sldId id="322" r:id="rId19"/>
    <p:sldId id="321" r:id="rId20"/>
    <p:sldId id="323" r:id="rId21"/>
    <p:sldId id="270" r:id="rId22"/>
    <p:sldId id="319" r:id="rId23"/>
    <p:sldId id="318" r:id="rId24"/>
    <p:sldId id="324" r:id="rId25"/>
    <p:sldId id="325" r:id="rId26"/>
    <p:sldId id="326" r:id="rId27"/>
    <p:sldId id="327" r:id="rId28"/>
    <p:sldId id="334" r:id="rId29"/>
    <p:sldId id="333" r:id="rId30"/>
    <p:sldId id="335" r:id="rId31"/>
    <p:sldId id="328" r:id="rId32"/>
    <p:sldId id="329" r:id="rId33"/>
    <p:sldId id="331" r:id="rId34"/>
    <p:sldId id="336" r:id="rId35"/>
    <p:sldId id="332" r:id="rId36"/>
    <p:sldId id="330" r:id="rId37"/>
    <p:sldId id="337" r:id="rId38"/>
    <p:sldId id="338" r:id="rId39"/>
    <p:sldId id="339" r:id="rId40"/>
    <p:sldId id="278" r:id="rId41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F54355C-ACBB-4C54-BB2B-F47AABA8671E}">
          <p14:sldIdLst>
            <p14:sldId id="261"/>
            <p14:sldId id="263"/>
            <p14:sldId id="269"/>
            <p14:sldId id="264"/>
            <p14:sldId id="315"/>
            <p14:sldId id="316"/>
            <p14:sldId id="320"/>
            <p14:sldId id="317"/>
            <p14:sldId id="322"/>
            <p14:sldId id="321"/>
            <p14:sldId id="323"/>
            <p14:sldId id="270"/>
            <p14:sldId id="319"/>
            <p14:sldId id="318"/>
            <p14:sldId id="324"/>
            <p14:sldId id="325"/>
            <p14:sldId id="326"/>
            <p14:sldId id="327"/>
            <p14:sldId id="334"/>
            <p14:sldId id="333"/>
            <p14:sldId id="335"/>
            <p14:sldId id="328"/>
            <p14:sldId id="329"/>
            <p14:sldId id="331"/>
            <p14:sldId id="336"/>
            <p14:sldId id="332"/>
            <p14:sldId id="330"/>
            <p14:sldId id="337"/>
            <p14:sldId id="338"/>
            <p14:sldId id="339"/>
            <p14:sldId id="278"/>
          </p14:sldIdLst>
        </p14:section>
        <p14:section name="Section sans titre" id="{C787D54E-089B-4417-AF25-F629704F2B1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hraf" initials="A" lastIdx="1" clrIdx="0">
    <p:extLst>
      <p:ext uri="{19B8F6BF-5375-455C-9EA6-DF929625EA0E}">
        <p15:presenceInfo xmlns:p15="http://schemas.microsoft.com/office/powerpoint/2012/main" userId="S::achraf.benamer@kleegroup.com::25abbedf-1262-434f-bd40-d612bd8626fb" providerId="AD"/>
      </p:ext>
    </p:extLst>
  </p:cmAuthor>
  <p:cmAuthor id="2" name="Geneviève PUIG" initials="GP" lastIdx="29" clrIdx="1">
    <p:extLst>
      <p:ext uri="{19B8F6BF-5375-455C-9EA6-DF929625EA0E}">
        <p15:presenceInfo xmlns:p15="http://schemas.microsoft.com/office/powerpoint/2012/main" userId="S::genevieve.puig@kleegroup.com::7d0d825d-3c0a-48c4-938e-67c08b423785" providerId="AD"/>
      </p:ext>
    </p:extLst>
  </p:cmAuthor>
  <p:cmAuthor id="3" name="Farid SOUIAH" initials="FS" lastIdx="11" clrIdx="2">
    <p:extLst>
      <p:ext uri="{19B8F6BF-5375-455C-9EA6-DF929625EA0E}">
        <p15:presenceInfo xmlns:p15="http://schemas.microsoft.com/office/powerpoint/2012/main" userId="S::farid.souiah@kleegroup.com::e96cfee1-1cd4-4f8a-82b3-26e9f5ce41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CA4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9617AD-3714-45D7-8F1D-6D653F8C7E56}" v="4" dt="2021-06-08T12:01:39.060"/>
    <p1510:client id="{8F3D9B85-16A7-4095-824B-44E6002AED7B}" v="1" dt="2021-06-08T13:23:23.842"/>
    <p1510:client id="{993B5775-8A9C-4DD9-A53D-882AB5FC4D2F}" v="7" dt="2021-06-08T12:39:14.744"/>
    <p1510:client id="{B0872D65-1F19-4301-BB70-ECBB43A869B9}" v="149" vWet="151" dt="2021-06-08T11:21:40.924"/>
    <p1510:client id="{CB4DED2E-70BD-4809-A744-056F6CEE0B9A}" v="47" dt="2021-06-08T13:18:20.678"/>
    <p1510:client id="{D9F76CF0-49C5-4C83-81F1-2DD610C6935D}" v="11" dt="2021-06-08T11:22:21.199"/>
    <p1510:client id="{DCCFF36A-34CB-41DA-A74A-DDF7C18405D6}" v="612" dt="2021-06-08T12:03:12.572"/>
    <p1510:client id="{EF06294B-7A88-48F7-BD73-1801E959F495}" v="263" dt="2021-06-08T11:31:49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>
        <p:guide orient="horz" pos="238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heme" Target="theme/theme1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neviève PUIG" userId="S::genevieve.puig@kleegroup.com::7d0d825d-3c0a-48c4-938e-67c08b423785" providerId="AD" clId="Web-{669617AD-3714-45D7-8F1D-6D653F8C7E56}"/>
    <pc:docChg chg="modSld">
      <pc:chgData name="Geneviève PUIG" userId="S::genevieve.puig@kleegroup.com::7d0d825d-3c0a-48c4-938e-67c08b423785" providerId="AD" clId="Web-{669617AD-3714-45D7-8F1D-6D653F8C7E56}" dt="2021-06-08T12:01:38.795" v="2" actId="20577"/>
      <pc:docMkLst>
        <pc:docMk/>
      </pc:docMkLst>
      <pc:sldChg chg="modSp">
        <pc:chgData name="Geneviève PUIG" userId="S::genevieve.puig@kleegroup.com::7d0d825d-3c0a-48c4-938e-67c08b423785" providerId="AD" clId="Web-{669617AD-3714-45D7-8F1D-6D653F8C7E56}" dt="2021-06-08T12:01:38.795" v="2" actId="20577"/>
        <pc:sldMkLst>
          <pc:docMk/>
          <pc:sldMk cId="4049366605" sldId="330"/>
        </pc:sldMkLst>
        <pc:spChg chg="mod">
          <ac:chgData name="Geneviève PUIG" userId="S::genevieve.puig@kleegroup.com::7d0d825d-3c0a-48c4-938e-67c08b423785" providerId="AD" clId="Web-{669617AD-3714-45D7-8F1D-6D653F8C7E56}" dt="2021-06-08T12:01:38.795" v="2" actId="20577"/>
          <ac:spMkLst>
            <pc:docMk/>
            <pc:sldMk cId="4049366605" sldId="330"/>
            <ac:spMk id="4" creationId="{3FC30761-CFDB-4B49-B43D-426B343E6B93}"/>
          </ac:spMkLst>
        </pc:spChg>
      </pc:sldChg>
      <pc:sldChg chg="addCm">
        <pc:chgData name="Geneviève PUIG" userId="S::genevieve.puig@kleegroup.com::7d0d825d-3c0a-48c4-938e-67c08b423785" providerId="AD" clId="Web-{669617AD-3714-45D7-8F1D-6D653F8C7E56}" dt="2021-06-08T12:01:29.076" v="0"/>
        <pc:sldMkLst>
          <pc:docMk/>
          <pc:sldMk cId="1767362379" sldId="332"/>
        </pc:sldMkLst>
      </pc:sldChg>
    </pc:docChg>
  </pc:docChgLst>
  <pc:docChgLst>
    <pc:chgData name="Achraf" userId="25abbedf-1262-434f-bd40-d612bd8626fb" providerId="ADAL" clId="{B0872D65-1F19-4301-BB70-ECBB43A869B9}"/>
    <pc:docChg chg="undo custSel addSld delSld modSld sldOrd modMainMaster modSection">
      <pc:chgData name="Achraf" userId="25abbedf-1262-434f-bd40-d612bd8626fb" providerId="ADAL" clId="{B0872D65-1F19-4301-BB70-ECBB43A869B9}" dt="2021-06-07T08:31:12.012" v="14100" actId="1076"/>
      <pc:docMkLst>
        <pc:docMk/>
      </pc:docMkLst>
      <pc:sldChg chg="addSp delSp modSp mod">
        <pc:chgData name="Achraf" userId="25abbedf-1262-434f-bd40-d612bd8626fb" providerId="ADAL" clId="{B0872D65-1F19-4301-BB70-ECBB43A869B9}" dt="2021-06-03T15:31:17.499" v="14084"/>
        <pc:sldMkLst>
          <pc:docMk/>
          <pc:sldMk cId="4058421272" sldId="261"/>
        </pc:sldMkLst>
        <pc:spChg chg="mod">
          <ac:chgData name="Achraf" userId="25abbedf-1262-434f-bd40-d612bd8626fb" providerId="ADAL" clId="{B0872D65-1F19-4301-BB70-ECBB43A869B9}" dt="2021-05-31T13:06:11.036" v="49" actId="20577"/>
          <ac:spMkLst>
            <pc:docMk/>
            <pc:sldMk cId="4058421272" sldId="261"/>
            <ac:spMk id="3" creationId="{EC50FD3A-0E01-41D7-A262-BE325154C1B9}"/>
          </ac:spMkLst>
        </pc:spChg>
        <pc:spChg chg="add del mod">
          <ac:chgData name="Achraf" userId="25abbedf-1262-434f-bd40-d612bd8626fb" providerId="ADAL" clId="{B0872D65-1F19-4301-BB70-ECBB43A869B9}" dt="2021-06-03T15:31:17.499" v="14084"/>
          <ac:spMkLst>
            <pc:docMk/>
            <pc:sldMk cId="4058421272" sldId="261"/>
            <ac:spMk id="8" creationId="{DB674FD3-C5DD-4146-9889-8B9D347615F5}"/>
          </ac:spMkLst>
        </pc:spChg>
        <pc:spChg chg="mod">
          <ac:chgData name="Achraf" userId="25abbedf-1262-434f-bd40-d612bd8626fb" providerId="ADAL" clId="{B0872D65-1F19-4301-BB70-ECBB43A869B9}" dt="2021-05-31T13:04:35.652" v="12" actId="20577"/>
          <ac:spMkLst>
            <pc:docMk/>
            <pc:sldMk cId="4058421272" sldId="261"/>
            <ac:spMk id="9" creationId="{F7C67BA3-8BC3-4C50-B2E9-9317D9F6C151}"/>
          </ac:spMkLst>
        </pc:spChg>
      </pc:sldChg>
      <pc:sldChg chg="addSp delSp modSp mod">
        <pc:chgData name="Achraf" userId="25abbedf-1262-434f-bd40-d612bd8626fb" providerId="ADAL" clId="{B0872D65-1F19-4301-BB70-ECBB43A869B9}" dt="2021-05-31T13:50:31.114" v="722" actId="20577"/>
        <pc:sldMkLst>
          <pc:docMk/>
          <pc:sldMk cId="978998198" sldId="263"/>
        </pc:sldMkLst>
        <pc:spChg chg="mod">
          <ac:chgData name="Achraf" userId="25abbedf-1262-434f-bd40-d612bd8626fb" providerId="ADAL" clId="{B0872D65-1F19-4301-BB70-ECBB43A869B9}" dt="2021-05-31T13:14:33.534" v="394" actId="1076"/>
          <ac:spMkLst>
            <pc:docMk/>
            <pc:sldMk cId="978998198" sldId="263"/>
            <ac:spMk id="2" creationId="{4DB568D5-0C16-4A5B-8A55-7F8841FB620F}"/>
          </ac:spMkLst>
        </pc:spChg>
        <pc:spChg chg="mod">
          <ac:chgData name="Achraf" userId="25abbedf-1262-434f-bd40-d612bd8626fb" providerId="ADAL" clId="{B0872D65-1F19-4301-BB70-ECBB43A869B9}" dt="2021-05-31T13:49:51.702" v="678" actId="1076"/>
          <ac:spMkLst>
            <pc:docMk/>
            <pc:sldMk cId="978998198" sldId="263"/>
            <ac:spMk id="3" creationId="{F3BB7484-8727-453C-A9B9-6F6539D7EFB2}"/>
          </ac:spMkLst>
        </pc:spChg>
        <pc:spChg chg="mod">
          <ac:chgData name="Achraf" userId="25abbedf-1262-434f-bd40-d612bd8626fb" providerId="ADAL" clId="{B0872D65-1F19-4301-BB70-ECBB43A869B9}" dt="2021-05-31T13:49:51.702" v="678" actId="1076"/>
          <ac:spMkLst>
            <pc:docMk/>
            <pc:sldMk cId="978998198" sldId="263"/>
            <ac:spMk id="4" creationId="{A624A2FD-0780-42C3-885C-146B88E688BC}"/>
          </ac:spMkLst>
        </pc:spChg>
        <pc:spChg chg="mod">
          <ac:chgData name="Achraf" userId="25abbedf-1262-434f-bd40-d612bd8626fb" providerId="ADAL" clId="{B0872D65-1F19-4301-BB70-ECBB43A869B9}" dt="2021-05-31T13:49:51.702" v="678" actId="1076"/>
          <ac:spMkLst>
            <pc:docMk/>
            <pc:sldMk cId="978998198" sldId="263"/>
            <ac:spMk id="5" creationId="{9F9B6E7B-5AEC-4CF3-AEC9-161068D1A967}"/>
          </ac:spMkLst>
        </pc:spChg>
        <pc:spChg chg="add del mod">
          <ac:chgData name="Achraf" userId="25abbedf-1262-434f-bd40-d612bd8626fb" providerId="ADAL" clId="{B0872D65-1F19-4301-BB70-ECBB43A869B9}" dt="2021-05-31T13:49:51.702" v="678" actId="1076"/>
          <ac:spMkLst>
            <pc:docMk/>
            <pc:sldMk cId="978998198" sldId="263"/>
            <ac:spMk id="6" creationId="{9D08C86C-FD65-421F-AABC-110E44EEA72A}"/>
          </ac:spMkLst>
        </pc:spChg>
        <pc:spChg chg="del mod">
          <ac:chgData name="Achraf" userId="25abbedf-1262-434f-bd40-d612bd8626fb" providerId="ADAL" clId="{B0872D65-1F19-4301-BB70-ECBB43A869B9}" dt="2021-05-31T13:04:42.931" v="14" actId="478"/>
          <ac:spMkLst>
            <pc:docMk/>
            <pc:sldMk cId="978998198" sldId="263"/>
            <ac:spMk id="7" creationId="{3113E76E-553F-4BA7-903B-509936F979FA}"/>
          </ac:spMkLst>
        </pc:spChg>
        <pc:spChg chg="add del mod">
          <ac:chgData name="Achraf" userId="25abbedf-1262-434f-bd40-d612bd8626fb" providerId="ADAL" clId="{B0872D65-1F19-4301-BB70-ECBB43A869B9}" dt="2021-05-31T13:08:23.269" v="53" actId="478"/>
          <ac:spMkLst>
            <pc:docMk/>
            <pc:sldMk cId="978998198" sldId="263"/>
            <ac:spMk id="14" creationId="{206A2298-E49C-41F3-B6BA-43AB9FF481C9}"/>
          </ac:spMkLst>
        </pc:spChg>
        <pc:spChg chg="del">
          <ac:chgData name="Achraf" userId="25abbedf-1262-434f-bd40-d612bd8626fb" providerId="ADAL" clId="{B0872D65-1F19-4301-BB70-ECBB43A869B9}" dt="2021-05-31T13:08:17.941" v="50" actId="478"/>
          <ac:spMkLst>
            <pc:docMk/>
            <pc:sldMk cId="978998198" sldId="263"/>
            <ac:spMk id="15" creationId="{886415B5-1A49-4D94-B910-0439D9941450}"/>
          </ac:spMkLst>
        </pc:spChg>
        <pc:spChg chg="del">
          <ac:chgData name="Achraf" userId="25abbedf-1262-434f-bd40-d612bd8626fb" providerId="ADAL" clId="{B0872D65-1F19-4301-BB70-ECBB43A869B9}" dt="2021-05-31T13:08:18.922" v="51" actId="478"/>
          <ac:spMkLst>
            <pc:docMk/>
            <pc:sldMk cId="978998198" sldId="263"/>
            <ac:spMk id="19" creationId="{2B969E22-CC64-49BC-AF74-0C5B62D4857F}"/>
          </ac:spMkLst>
        </pc:spChg>
        <pc:spChg chg="add mod">
          <ac:chgData name="Achraf" userId="25abbedf-1262-434f-bd40-d612bd8626fb" providerId="ADAL" clId="{B0872D65-1F19-4301-BB70-ECBB43A869B9}" dt="2021-05-31T13:50:31.114" v="722" actId="20577"/>
          <ac:spMkLst>
            <pc:docMk/>
            <pc:sldMk cId="978998198" sldId="263"/>
            <ac:spMk id="20" creationId="{F74DEA9C-62A7-4B62-93AA-906586D69186}"/>
          </ac:spMkLst>
        </pc:spChg>
        <pc:spChg chg="add mod">
          <ac:chgData name="Achraf" userId="25abbedf-1262-434f-bd40-d612bd8626fb" providerId="ADAL" clId="{B0872D65-1F19-4301-BB70-ECBB43A869B9}" dt="2021-05-31T13:49:05.251" v="676" actId="20577"/>
          <ac:spMkLst>
            <pc:docMk/>
            <pc:sldMk cId="978998198" sldId="263"/>
            <ac:spMk id="21" creationId="{5255B147-B655-498C-B124-61AB22685540}"/>
          </ac:spMkLst>
        </pc:spChg>
      </pc:sldChg>
      <pc:sldChg chg="modSp mod">
        <pc:chgData name="Achraf" userId="25abbedf-1262-434f-bd40-d612bd8626fb" providerId="ADAL" clId="{B0872D65-1F19-4301-BB70-ECBB43A869B9}" dt="2021-06-01T13:25:49.990" v="728" actId="20577"/>
        <pc:sldMkLst>
          <pc:docMk/>
          <pc:sldMk cId="2473546440" sldId="264"/>
        </pc:sldMkLst>
        <pc:spChg chg="mod">
          <ac:chgData name="Achraf" userId="25abbedf-1262-434f-bd40-d612bd8626fb" providerId="ADAL" clId="{B0872D65-1F19-4301-BB70-ECBB43A869B9}" dt="2021-06-01T13:25:49.990" v="728" actId="20577"/>
          <ac:spMkLst>
            <pc:docMk/>
            <pc:sldMk cId="2473546440" sldId="264"/>
            <ac:spMk id="4" creationId="{3FC30761-CFDB-4B49-B43D-426B343E6B93}"/>
          </ac:spMkLst>
        </pc:spChg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870765884" sldId="265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476365206" sldId="266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191598693" sldId="267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289481735" sldId="268"/>
        </pc:sldMkLst>
      </pc:sldChg>
      <pc:sldChg chg="modSp">
        <pc:chgData name="Achraf" userId="25abbedf-1262-434f-bd40-d612bd8626fb" providerId="ADAL" clId="{B0872D65-1F19-4301-BB70-ECBB43A869B9}" dt="2021-06-04T08:46:36.883" v="14086"/>
        <pc:sldMkLst>
          <pc:docMk/>
          <pc:sldMk cId="4213935596" sldId="269"/>
        </pc:sldMkLst>
        <pc:spChg chg="mod">
          <ac:chgData name="Achraf" userId="25abbedf-1262-434f-bd40-d612bd8626fb" providerId="ADAL" clId="{B0872D65-1F19-4301-BB70-ECBB43A869B9}" dt="2021-06-04T08:46:36.883" v="14086"/>
          <ac:spMkLst>
            <pc:docMk/>
            <pc:sldMk cId="4213935596" sldId="269"/>
            <ac:spMk id="2" creationId="{C675559B-FCD8-48FB-B930-2CA03461B9EA}"/>
          </ac:spMkLst>
        </pc:spChg>
      </pc:sldChg>
      <pc:sldChg chg="modSp mod">
        <pc:chgData name="Achraf" userId="25abbedf-1262-434f-bd40-d612bd8626fb" providerId="ADAL" clId="{B0872D65-1F19-4301-BB70-ECBB43A869B9}" dt="2021-06-04T08:46:36.883" v="14086"/>
        <pc:sldMkLst>
          <pc:docMk/>
          <pc:sldMk cId="28430521" sldId="270"/>
        </pc:sldMkLst>
        <pc:spChg chg="mod">
          <ac:chgData name="Achraf" userId="25abbedf-1262-434f-bd40-d612bd8626fb" providerId="ADAL" clId="{B0872D65-1F19-4301-BB70-ECBB43A869B9}" dt="2021-06-04T08:46:36.883" v="14086"/>
          <ac:spMkLst>
            <pc:docMk/>
            <pc:sldMk cId="28430521" sldId="270"/>
            <ac:spMk id="2" creationId="{24A141F8-DD64-4EAE-BAFE-6C3010B445FA}"/>
          </ac:spMkLst>
        </pc:spChg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348528738" sldId="271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4243398810" sldId="272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217171645" sldId="273"/>
        </pc:sldMkLst>
      </pc:sldChg>
      <pc:sldChg chg="del">
        <pc:chgData name="Achraf" userId="25abbedf-1262-434f-bd40-d612bd8626fb" providerId="ADAL" clId="{B0872D65-1F19-4301-BB70-ECBB43A869B9}" dt="2021-05-31T13:05:34.736" v="15" actId="2696"/>
        <pc:sldMkLst>
          <pc:docMk/>
          <pc:sldMk cId="1594403928" sldId="282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859763038" sldId="283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557994561" sldId="284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748458523" sldId="285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509101933" sldId="286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124392846" sldId="287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4267433486" sldId="288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55481570" sldId="289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542194437" sldId="290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342263503" sldId="291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290538125" sldId="292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434142014" sldId="293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731400739" sldId="295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91029075" sldId="296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450814752" sldId="297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999901577" sldId="298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611521843" sldId="299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091528538" sldId="300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410399624" sldId="301"/>
        </pc:sldMkLst>
      </pc:sldChg>
      <pc:sldChg chg="del">
        <pc:chgData name="Achraf" userId="25abbedf-1262-434f-bd40-d612bd8626fb" providerId="ADAL" clId="{B0872D65-1F19-4301-BB70-ECBB43A869B9}" dt="2021-05-31T13:05:42.099" v="16" actId="2696"/>
        <pc:sldMkLst>
          <pc:docMk/>
          <pc:sldMk cId="576995420" sldId="302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895729023" sldId="303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483740758" sldId="304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8492298" sldId="305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2602402572" sldId="306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905806721" sldId="307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594681894" sldId="308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3221100581" sldId="310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786773096" sldId="311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4062730699" sldId="312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839232068" sldId="313"/>
        </pc:sldMkLst>
      </pc:sldChg>
      <pc:sldChg chg="del">
        <pc:chgData name="Achraf" userId="25abbedf-1262-434f-bd40-d612bd8626fb" providerId="ADAL" clId="{B0872D65-1F19-4301-BB70-ECBB43A869B9}" dt="2021-06-01T14:17:48.196" v="3217" actId="2696"/>
        <pc:sldMkLst>
          <pc:docMk/>
          <pc:sldMk cId="1727468463" sldId="314"/>
        </pc:sldMkLst>
      </pc:sldChg>
      <pc:sldChg chg="modSp mod">
        <pc:chgData name="Achraf" userId="25abbedf-1262-434f-bd40-d612bd8626fb" providerId="ADAL" clId="{B0872D65-1F19-4301-BB70-ECBB43A869B9}" dt="2021-06-01T13:26:21.897" v="762" actId="20577"/>
        <pc:sldMkLst>
          <pc:docMk/>
          <pc:sldMk cId="993084543" sldId="315"/>
        </pc:sldMkLst>
        <pc:spChg chg="mod">
          <ac:chgData name="Achraf" userId="25abbedf-1262-434f-bd40-d612bd8626fb" providerId="ADAL" clId="{B0872D65-1F19-4301-BB70-ECBB43A869B9}" dt="2021-06-01T13:26:21.897" v="762" actId="20577"/>
          <ac:spMkLst>
            <pc:docMk/>
            <pc:sldMk cId="993084543" sldId="315"/>
            <ac:spMk id="2" creationId="{24A141F8-DD64-4EAE-BAFE-6C3010B445FA}"/>
          </ac:spMkLst>
        </pc:spChg>
      </pc:sldChg>
      <pc:sldChg chg="addSp delSp modSp mod ord">
        <pc:chgData name="Achraf" userId="25abbedf-1262-434f-bd40-d612bd8626fb" providerId="ADAL" clId="{B0872D65-1F19-4301-BB70-ECBB43A869B9}" dt="2021-06-04T09:58:07.135" v="14088" actId="1076"/>
        <pc:sldMkLst>
          <pc:docMk/>
          <pc:sldMk cId="193580892" sldId="316"/>
        </pc:sldMkLst>
        <pc:spChg chg="mod">
          <ac:chgData name="Achraf" userId="25abbedf-1262-434f-bd40-d612bd8626fb" providerId="ADAL" clId="{B0872D65-1F19-4301-BB70-ECBB43A869B9}" dt="2021-06-01T13:27:00.870" v="798" actId="20577"/>
          <ac:spMkLst>
            <pc:docMk/>
            <pc:sldMk cId="193580892" sldId="316"/>
            <ac:spMk id="2" creationId="{B5DD93FE-0C08-431F-B8D5-782685793CF6}"/>
          </ac:spMkLst>
        </pc:spChg>
        <pc:spChg chg="mod">
          <ac:chgData name="Achraf" userId="25abbedf-1262-434f-bd40-d612bd8626fb" providerId="ADAL" clId="{B0872D65-1F19-4301-BB70-ECBB43A869B9}" dt="2021-06-01T13:27:08.801" v="816" actId="20577"/>
          <ac:spMkLst>
            <pc:docMk/>
            <pc:sldMk cId="193580892" sldId="316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4T09:58:07.135" v="14088" actId="1076"/>
          <ac:spMkLst>
            <pc:docMk/>
            <pc:sldMk cId="193580892" sldId="316"/>
            <ac:spMk id="4" creationId="{3FC30761-CFDB-4B49-B43D-426B343E6B93}"/>
          </ac:spMkLst>
        </pc:spChg>
        <pc:spChg chg="del mod">
          <ac:chgData name="Achraf" userId="25abbedf-1262-434f-bd40-d612bd8626fb" providerId="ADAL" clId="{B0872D65-1F19-4301-BB70-ECBB43A869B9}" dt="2021-05-31T13:18:34.701" v="479" actId="478"/>
          <ac:spMkLst>
            <pc:docMk/>
            <pc:sldMk cId="193580892" sldId="316"/>
            <ac:spMk id="7" creationId="{700D4762-D83B-4958-A34F-D1577E8A4363}"/>
          </ac:spMkLst>
        </pc:spChg>
        <pc:picChg chg="add mod">
          <ac:chgData name="Achraf" userId="25abbedf-1262-434f-bd40-d612bd8626fb" providerId="ADAL" clId="{B0872D65-1F19-4301-BB70-ECBB43A869B9}" dt="2021-06-01T13:41:36.981" v="1128" actId="1036"/>
          <ac:picMkLst>
            <pc:docMk/>
            <pc:sldMk cId="193580892" sldId="316"/>
            <ac:picMk id="9" creationId="{46DB0093-C6E8-4A2D-9325-2916A28F2B84}"/>
          </ac:picMkLst>
        </pc:picChg>
        <pc:picChg chg="add mod">
          <ac:chgData name="Achraf" userId="25abbedf-1262-434f-bd40-d612bd8626fb" providerId="ADAL" clId="{B0872D65-1F19-4301-BB70-ECBB43A869B9}" dt="2021-06-01T13:41:36.981" v="1128" actId="1036"/>
          <ac:picMkLst>
            <pc:docMk/>
            <pc:sldMk cId="193580892" sldId="316"/>
            <ac:picMk id="11" creationId="{6585F1AE-F46D-4B17-BEF7-A93C284B666C}"/>
          </ac:picMkLst>
        </pc:picChg>
        <pc:picChg chg="add mod">
          <ac:chgData name="Achraf" userId="25abbedf-1262-434f-bd40-d612bd8626fb" providerId="ADAL" clId="{B0872D65-1F19-4301-BB70-ECBB43A869B9}" dt="2021-06-01T13:41:36.981" v="1128" actId="1036"/>
          <ac:picMkLst>
            <pc:docMk/>
            <pc:sldMk cId="193580892" sldId="316"/>
            <ac:picMk id="13" creationId="{3654A6C8-B146-49FF-B20A-EBF3D58D4085}"/>
          </ac:picMkLst>
        </pc:picChg>
        <pc:picChg chg="add mod">
          <ac:chgData name="Achraf" userId="25abbedf-1262-434f-bd40-d612bd8626fb" providerId="ADAL" clId="{B0872D65-1F19-4301-BB70-ECBB43A869B9}" dt="2021-06-01T13:41:29.566" v="1119" actId="1076"/>
          <ac:picMkLst>
            <pc:docMk/>
            <pc:sldMk cId="193580892" sldId="316"/>
            <ac:picMk id="14" creationId="{15C58E74-BF9E-4BB1-A6C0-401D00FE6639}"/>
          </ac:picMkLst>
        </pc:picChg>
      </pc:sldChg>
      <pc:sldChg chg="del">
        <pc:chgData name="Achraf" userId="25abbedf-1262-434f-bd40-d612bd8626fb" providerId="ADAL" clId="{B0872D65-1F19-4301-BB70-ECBB43A869B9}" dt="2021-05-31T13:30:59.485" v="527" actId="2696"/>
        <pc:sldMkLst>
          <pc:docMk/>
          <pc:sldMk cId="930018877" sldId="317"/>
        </pc:sldMkLst>
      </pc:sldChg>
      <pc:sldChg chg="addSp delSp modSp add mod ord">
        <pc:chgData name="Achraf" userId="25abbedf-1262-434f-bd40-d612bd8626fb" providerId="ADAL" clId="{B0872D65-1F19-4301-BB70-ECBB43A869B9}" dt="2021-06-01T13:48:27.674" v="1556" actId="20577"/>
        <pc:sldMkLst>
          <pc:docMk/>
          <pc:sldMk cId="4218421254" sldId="317"/>
        </pc:sldMkLst>
        <pc:spChg chg="mod">
          <ac:chgData name="Achraf" userId="25abbedf-1262-434f-bd40-d612bd8626fb" providerId="ADAL" clId="{B0872D65-1F19-4301-BB70-ECBB43A869B9}" dt="2021-06-01T13:42:08.546" v="1145" actId="20577"/>
          <ac:spMkLst>
            <pc:docMk/>
            <pc:sldMk cId="4218421254" sldId="317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1T13:48:27.674" v="1556" actId="20577"/>
          <ac:spMkLst>
            <pc:docMk/>
            <pc:sldMk cId="4218421254" sldId="317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1T13:47:04.356" v="1520" actId="1076"/>
          <ac:spMkLst>
            <pc:docMk/>
            <pc:sldMk cId="4218421254" sldId="317"/>
            <ac:spMk id="9" creationId="{52CD99BB-9403-4B0E-BEB1-AFED68B386D8}"/>
          </ac:spMkLst>
        </pc:spChg>
        <pc:spChg chg="add mod">
          <ac:chgData name="Achraf" userId="25abbedf-1262-434f-bd40-d612bd8626fb" providerId="ADAL" clId="{B0872D65-1F19-4301-BB70-ECBB43A869B9}" dt="2021-06-01T13:47:12.011" v="1523" actId="20577"/>
          <ac:spMkLst>
            <pc:docMk/>
            <pc:sldMk cId="4218421254" sldId="317"/>
            <ac:spMk id="10" creationId="{D1C69449-4A10-41CD-8E16-5568B6483F4E}"/>
          </ac:spMkLst>
        </pc:spChg>
        <pc:spChg chg="add mod">
          <ac:chgData name="Achraf" userId="25abbedf-1262-434f-bd40-d612bd8626fb" providerId="ADAL" clId="{B0872D65-1F19-4301-BB70-ECBB43A869B9}" dt="2021-06-01T13:47:30.532" v="1527" actId="1076"/>
          <ac:spMkLst>
            <pc:docMk/>
            <pc:sldMk cId="4218421254" sldId="317"/>
            <ac:spMk id="11" creationId="{D4449B25-701F-4AE7-A7FE-B40F8709FCB0}"/>
          </ac:spMkLst>
        </pc:spChg>
        <pc:spChg chg="add mod">
          <ac:chgData name="Achraf" userId="25abbedf-1262-434f-bd40-d612bd8626fb" providerId="ADAL" clId="{B0872D65-1F19-4301-BB70-ECBB43A869B9}" dt="2021-06-01T13:47:46.825" v="1531" actId="20577"/>
          <ac:spMkLst>
            <pc:docMk/>
            <pc:sldMk cId="4218421254" sldId="317"/>
            <ac:spMk id="12" creationId="{45BF7BA3-381D-4EF6-BFAA-296F5B880B0D}"/>
          </ac:spMkLst>
        </pc:spChg>
        <pc:picChg chg="add del">
          <ac:chgData name="Achraf" userId="25abbedf-1262-434f-bd40-d612bd8626fb" providerId="ADAL" clId="{B0872D65-1F19-4301-BB70-ECBB43A869B9}" dt="2021-06-01T13:45:31.938" v="1509" actId="478"/>
          <ac:picMkLst>
            <pc:docMk/>
            <pc:sldMk cId="4218421254" sldId="317"/>
            <ac:picMk id="7" creationId="{62C8D9A8-79E9-41EA-B9E2-970B02372BAE}"/>
          </ac:picMkLst>
        </pc:picChg>
        <pc:picChg chg="add mod modCrop">
          <ac:chgData name="Achraf" userId="25abbedf-1262-434f-bd40-d612bd8626fb" providerId="ADAL" clId="{B0872D65-1F19-4301-BB70-ECBB43A869B9}" dt="2021-06-01T13:46:33.262" v="1517" actId="1076"/>
          <ac:picMkLst>
            <pc:docMk/>
            <pc:sldMk cId="4218421254" sldId="317"/>
            <ac:picMk id="8" creationId="{CDAA6F77-3889-438F-A208-B71E7DEA1ABC}"/>
          </ac:picMkLst>
        </pc:picChg>
      </pc:sldChg>
      <pc:sldChg chg="del">
        <pc:chgData name="Achraf" userId="25abbedf-1262-434f-bd40-d612bd8626fb" providerId="ADAL" clId="{B0872D65-1F19-4301-BB70-ECBB43A869B9}" dt="2021-05-31T13:31:11.537" v="530" actId="2696"/>
        <pc:sldMkLst>
          <pc:docMk/>
          <pc:sldMk cId="1676609230" sldId="318"/>
        </pc:sldMkLst>
      </pc:sldChg>
      <pc:sldChg chg="addSp delSp modSp add mod ord">
        <pc:chgData name="Achraf" userId="25abbedf-1262-434f-bd40-d612bd8626fb" providerId="ADAL" clId="{B0872D65-1F19-4301-BB70-ECBB43A869B9}" dt="2021-06-07T07:30:10.516" v="14096"/>
        <pc:sldMkLst>
          <pc:docMk/>
          <pc:sldMk cId="2526598931" sldId="318"/>
        </pc:sldMkLst>
        <pc:spChg chg="mod">
          <ac:chgData name="Achraf" userId="25abbedf-1262-434f-bd40-d612bd8626fb" providerId="ADAL" clId="{B0872D65-1F19-4301-BB70-ECBB43A869B9}" dt="2021-05-31T13:33:27.283" v="645" actId="20577"/>
          <ac:spMkLst>
            <pc:docMk/>
            <pc:sldMk cId="2526598931" sldId="318"/>
            <ac:spMk id="2" creationId="{B5DD93FE-0C08-431F-B8D5-782685793CF6}"/>
          </ac:spMkLst>
        </pc:spChg>
        <pc:spChg chg="mod">
          <ac:chgData name="Achraf" userId="25abbedf-1262-434f-bd40-d612bd8626fb" providerId="ADAL" clId="{B0872D65-1F19-4301-BB70-ECBB43A869B9}" dt="2021-05-31T13:36:42.584" v="668" actId="313"/>
          <ac:spMkLst>
            <pc:docMk/>
            <pc:sldMk cId="2526598931" sldId="318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08:51:02.281" v="5950" actId="27636"/>
          <ac:spMkLst>
            <pc:docMk/>
            <pc:sldMk cId="2526598931" sldId="318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2T08:45:46.370" v="5642" actId="1076"/>
          <ac:spMkLst>
            <pc:docMk/>
            <pc:sldMk cId="2526598931" sldId="318"/>
            <ac:spMk id="9" creationId="{992DC919-8E5F-4D73-803C-F475A575E86C}"/>
          </ac:spMkLst>
        </pc:spChg>
        <pc:spChg chg="add mod">
          <ac:chgData name="Achraf" userId="25abbedf-1262-434f-bd40-d612bd8626fb" providerId="ADAL" clId="{B0872D65-1F19-4301-BB70-ECBB43A869B9}" dt="2021-06-02T08:44:40.923" v="5631" actId="1038"/>
          <ac:spMkLst>
            <pc:docMk/>
            <pc:sldMk cId="2526598931" sldId="318"/>
            <ac:spMk id="11" creationId="{BCA92FF9-601C-4103-9CD9-4B6FE2F90DDB}"/>
          </ac:spMkLst>
        </pc:spChg>
        <pc:spChg chg="add mod">
          <ac:chgData name="Achraf" userId="25abbedf-1262-434f-bd40-d612bd8626fb" providerId="ADAL" clId="{B0872D65-1F19-4301-BB70-ECBB43A869B9}" dt="2021-06-02T08:51:28.720" v="5955" actId="1582"/>
          <ac:spMkLst>
            <pc:docMk/>
            <pc:sldMk cId="2526598931" sldId="318"/>
            <ac:spMk id="13" creationId="{CF548922-0651-474A-AAD9-854546948A71}"/>
          </ac:spMkLst>
        </pc:spChg>
        <pc:spChg chg="add mod">
          <ac:chgData name="Achraf" userId="25abbedf-1262-434f-bd40-d612bd8626fb" providerId="ADAL" clId="{B0872D65-1F19-4301-BB70-ECBB43A869B9}" dt="2021-06-02T08:51:54.824" v="5959" actId="1582"/>
          <ac:spMkLst>
            <pc:docMk/>
            <pc:sldMk cId="2526598931" sldId="318"/>
            <ac:spMk id="14" creationId="{DE6BF52E-23DE-467D-A035-945EF416EB09}"/>
          </ac:spMkLst>
        </pc:spChg>
        <pc:spChg chg="add del mod">
          <ac:chgData name="Achraf" userId="25abbedf-1262-434f-bd40-d612bd8626fb" providerId="ADAL" clId="{B0872D65-1F19-4301-BB70-ECBB43A869B9}" dt="2021-06-07T07:30:10.516" v="14096"/>
          <ac:spMkLst>
            <pc:docMk/>
            <pc:sldMk cId="2526598931" sldId="318"/>
            <ac:spMk id="15" creationId="{6333D69E-F881-47F4-B333-250A98E09824}"/>
          </ac:spMkLst>
        </pc:spChg>
        <pc:picChg chg="add mod">
          <ac:chgData name="Achraf" userId="25abbedf-1262-434f-bd40-d612bd8626fb" providerId="ADAL" clId="{B0872D65-1F19-4301-BB70-ECBB43A869B9}" dt="2021-06-02T08:51:06.538" v="5951" actId="1076"/>
          <ac:picMkLst>
            <pc:docMk/>
            <pc:sldMk cId="2526598931" sldId="318"/>
            <ac:picMk id="7" creationId="{9CDE1D36-0B4A-474E-B831-6BD67AF23133}"/>
          </ac:picMkLst>
        </pc:picChg>
        <pc:picChg chg="add mod">
          <ac:chgData name="Achraf" userId="25abbedf-1262-434f-bd40-d612bd8626fb" providerId="ADAL" clId="{B0872D65-1F19-4301-BB70-ECBB43A869B9}" dt="2021-06-02T08:44:40.923" v="5631" actId="1038"/>
          <ac:picMkLst>
            <pc:docMk/>
            <pc:sldMk cId="2526598931" sldId="318"/>
            <ac:picMk id="8" creationId="{04B71C4E-3F13-47D2-9E68-11A94E367555}"/>
          </ac:picMkLst>
        </pc:picChg>
        <pc:picChg chg="add mod">
          <ac:chgData name="Achraf" userId="25abbedf-1262-434f-bd40-d612bd8626fb" providerId="ADAL" clId="{B0872D65-1F19-4301-BB70-ECBB43A869B9}" dt="2021-06-02T08:44:40.923" v="5631" actId="1038"/>
          <ac:picMkLst>
            <pc:docMk/>
            <pc:sldMk cId="2526598931" sldId="318"/>
            <ac:picMk id="10" creationId="{8BD10E17-4A1C-4FB3-88C8-7CF316AAAF0E}"/>
          </ac:picMkLst>
        </pc:picChg>
        <pc:picChg chg="add mod">
          <ac:chgData name="Achraf" userId="25abbedf-1262-434f-bd40-d612bd8626fb" providerId="ADAL" clId="{B0872D65-1F19-4301-BB70-ECBB43A869B9}" dt="2021-06-02T08:44:57.018" v="5633" actId="208"/>
          <ac:picMkLst>
            <pc:docMk/>
            <pc:sldMk cId="2526598931" sldId="318"/>
            <ac:picMk id="12" creationId="{40B3C3E2-744D-4F13-B8B8-FBACFD6F7788}"/>
          </ac:picMkLst>
        </pc:picChg>
      </pc:sldChg>
      <pc:sldChg chg="addSp delSp modSp add mod ord">
        <pc:chgData name="Achraf" userId="25abbedf-1262-434f-bd40-d612bd8626fb" providerId="ADAL" clId="{B0872D65-1F19-4301-BB70-ECBB43A869B9}" dt="2021-06-07T07:15:20.057" v="14094" actId="1076"/>
        <pc:sldMkLst>
          <pc:docMk/>
          <pc:sldMk cId="2687528713" sldId="319"/>
        </pc:sldMkLst>
        <pc:spChg chg="mod">
          <ac:chgData name="Achraf" userId="25abbedf-1262-434f-bd40-d612bd8626fb" providerId="ADAL" clId="{B0872D65-1F19-4301-BB70-ECBB43A869B9}" dt="2021-06-01T14:24:29.323" v="3240" actId="313"/>
          <ac:spMkLst>
            <pc:docMk/>
            <pc:sldMk cId="2687528713" sldId="319"/>
            <ac:spMk id="3" creationId="{2E3630F3-B85E-4065-B1DB-B3113B90A8ED}"/>
          </ac:spMkLst>
        </pc:spChg>
        <pc:spChg chg="del mod">
          <ac:chgData name="Achraf" userId="25abbedf-1262-434f-bd40-d612bd8626fb" providerId="ADAL" clId="{B0872D65-1F19-4301-BB70-ECBB43A869B9}" dt="2021-06-01T14:24:21.835" v="3239" actId="478"/>
          <ac:spMkLst>
            <pc:docMk/>
            <pc:sldMk cId="2687528713" sldId="319"/>
            <ac:spMk id="4" creationId="{3FC30761-CFDB-4B49-B43D-426B343E6B93}"/>
          </ac:spMkLst>
        </pc:spChg>
        <pc:spChg chg="add del mod">
          <ac:chgData name="Achraf" userId="25abbedf-1262-434f-bd40-d612bd8626fb" providerId="ADAL" clId="{B0872D65-1F19-4301-BB70-ECBB43A869B9}" dt="2021-06-01T14:26:33.659" v="3287" actId="478"/>
          <ac:spMkLst>
            <pc:docMk/>
            <pc:sldMk cId="2687528713" sldId="319"/>
            <ac:spMk id="8" creationId="{54DFAFC6-9D4B-438F-BE68-6B2374BAB498}"/>
          </ac:spMkLst>
        </pc:spChg>
        <pc:spChg chg="add del mod">
          <ac:chgData name="Achraf" userId="25abbedf-1262-434f-bd40-d612bd8626fb" providerId="ADAL" clId="{B0872D65-1F19-4301-BB70-ECBB43A869B9}" dt="2021-06-01T14:43:42.762" v="3909" actId="478"/>
          <ac:spMkLst>
            <pc:docMk/>
            <pc:sldMk cId="2687528713" sldId="319"/>
            <ac:spMk id="9" creationId="{CE976E27-2C94-4ECD-9565-A02163FC28A3}"/>
          </ac:spMkLst>
        </pc:spChg>
        <pc:spChg chg="add del mod">
          <ac:chgData name="Achraf" userId="25abbedf-1262-434f-bd40-d612bd8626fb" providerId="ADAL" clId="{B0872D65-1F19-4301-BB70-ECBB43A869B9}" dt="2021-06-01T14:43:39.559" v="3908" actId="478"/>
          <ac:spMkLst>
            <pc:docMk/>
            <pc:sldMk cId="2687528713" sldId="319"/>
            <ac:spMk id="10" creationId="{CEBA9DA9-1A66-40B8-92BE-1889B4F01DC2}"/>
          </ac:spMkLst>
        </pc:spChg>
        <pc:spChg chg="add del mod">
          <ac:chgData name="Achraf" userId="25abbedf-1262-434f-bd40-d612bd8626fb" providerId="ADAL" clId="{B0872D65-1F19-4301-BB70-ECBB43A869B9}" dt="2021-06-01T14:43:47.025" v="3910" actId="478"/>
          <ac:spMkLst>
            <pc:docMk/>
            <pc:sldMk cId="2687528713" sldId="319"/>
            <ac:spMk id="11" creationId="{B81F1F32-5639-4222-B54B-9C79549E33D4}"/>
          </ac:spMkLst>
        </pc:spChg>
        <pc:spChg chg="add del mod">
          <ac:chgData name="Achraf" userId="25abbedf-1262-434f-bd40-d612bd8626fb" providerId="ADAL" clId="{B0872D65-1F19-4301-BB70-ECBB43A869B9}" dt="2021-06-01T14:29:39.937" v="3323"/>
          <ac:spMkLst>
            <pc:docMk/>
            <pc:sldMk cId="2687528713" sldId="319"/>
            <ac:spMk id="12" creationId="{0D042F8B-EDD7-4D29-B808-78D65494CC80}"/>
          </ac:spMkLst>
        </pc:spChg>
        <pc:spChg chg="add del mod">
          <ac:chgData name="Achraf" userId="25abbedf-1262-434f-bd40-d612bd8626fb" providerId="ADAL" clId="{B0872D65-1F19-4301-BB70-ECBB43A869B9}" dt="2021-06-02T08:29:29.811" v="5267" actId="478"/>
          <ac:spMkLst>
            <pc:docMk/>
            <pc:sldMk cId="2687528713" sldId="319"/>
            <ac:spMk id="13" creationId="{EC3902F2-639A-4D32-B196-DCBE8D9A8B54}"/>
          </ac:spMkLst>
        </pc:spChg>
        <pc:spChg chg="add del mod">
          <ac:chgData name="Achraf" userId="25abbedf-1262-434f-bd40-d612bd8626fb" providerId="ADAL" clId="{B0872D65-1F19-4301-BB70-ECBB43A869B9}" dt="2021-06-01T14:36:44.502" v="3634" actId="478"/>
          <ac:spMkLst>
            <pc:docMk/>
            <pc:sldMk cId="2687528713" sldId="319"/>
            <ac:spMk id="14" creationId="{840D6920-E102-4767-93BC-9F30DD6C32E1}"/>
          </ac:spMkLst>
        </pc:spChg>
        <pc:spChg chg="add del mod">
          <ac:chgData name="Achraf" userId="25abbedf-1262-434f-bd40-d612bd8626fb" providerId="ADAL" clId="{B0872D65-1F19-4301-BB70-ECBB43A869B9}" dt="2021-06-01T14:43:31.807" v="3906" actId="478"/>
          <ac:spMkLst>
            <pc:docMk/>
            <pc:sldMk cId="2687528713" sldId="319"/>
            <ac:spMk id="16" creationId="{EA562008-1C00-4603-A119-3851A99E37C9}"/>
          </ac:spMkLst>
        </pc:spChg>
        <pc:spChg chg="add del">
          <ac:chgData name="Achraf" userId="25abbedf-1262-434f-bd40-d612bd8626fb" providerId="ADAL" clId="{B0872D65-1F19-4301-BB70-ECBB43A869B9}" dt="2021-06-01T14:36:06.872" v="3628" actId="478"/>
          <ac:spMkLst>
            <pc:docMk/>
            <pc:sldMk cId="2687528713" sldId="319"/>
            <ac:spMk id="17" creationId="{8EA1BD4D-D7F2-4BC5-A993-F1689DF51BA5}"/>
          </ac:spMkLst>
        </pc:spChg>
        <pc:spChg chg="add del mod">
          <ac:chgData name="Achraf" userId="25abbedf-1262-434f-bd40-d612bd8626fb" providerId="ADAL" clId="{B0872D65-1F19-4301-BB70-ECBB43A869B9}" dt="2021-06-01T14:36:26.926" v="3631" actId="478"/>
          <ac:spMkLst>
            <pc:docMk/>
            <pc:sldMk cId="2687528713" sldId="319"/>
            <ac:spMk id="18" creationId="{A603297E-DE9B-4A4A-AF42-E87408AF071B}"/>
          </ac:spMkLst>
        </pc:spChg>
        <pc:spChg chg="add mod">
          <ac:chgData name="Achraf" userId="25abbedf-1262-434f-bd40-d612bd8626fb" providerId="ADAL" clId="{B0872D65-1F19-4301-BB70-ECBB43A869B9}" dt="2021-06-07T07:08:13.075" v="14090" actId="1076"/>
          <ac:spMkLst>
            <pc:docMk/>
            <pc:sldMk cId="2687528713" sldId="319"/>
            <ac:spMk id="24" creationId="{95BC5AC0-5CC0-4FF5-9C2F-868230CC8A3C}"/>
          </ac:spMkLst>
        </pc:spChg>
        <pc:spChg chg="add mod">
          <ac:chgData name="Achraf" userId="25abbedf-1262-434f-bd40-d612bd8626fb" providerId="ADAL" clId="{B0872D65-1F19-4301-BB70-ECBB43A869B9}" dt="2021-06-02T07:22:35.500" v="5081" actId="1035"/>
          <ac:spMkLst>
            <pc:docMk/>
            <pc:sldMk cId="2687528713" sldId="319"/>
            <ac:spMk id="36" creationId="{0A0DEE0D-4BA5-40E9-9485-131036DC153F}"/>
          </ac:spMkLst>
        </pc:spChg>
        <pc:spChg chg="add mod">
          <ac:chgData name="Achraf" userId="25abbedf-1262-434f-bd40-d612bd8626fb" providerId="ADAL" clId="{B0872D65-1F19-4301-BB70-ECBB43A869B9}" dt="2021-06-02T07:22:44.937" v="5083" actId="1035"/>
          <ac:spMkLst>
            <pc:docMk/>
            <pc:sldMk cId="2687528713" sldId="319"/>
            <ac:spMk id="37" creationId="{2A371895-89E6-4916-BA27-9B0881E89702}"/>
          </ac:spMkLst>
        </pc:spChg>
        <pc:spChg chg="add mod">
          <ac:chgData name="Achraf" userId="25abbedf-1262-434f-bd40-d612bd8626fb" providerId="ADAL" clId="{B0872D65-1F19-4301-BB70-ECBB43A869B9}" dt="2021-06-02T07:26:48.755" v="5092" actId="14100"/>
          <ac:spMkLst>
            <pc:docMk/>
            <pc:sldMk cId="2687528713" sldId="319"/>
            <ac:spMk id="38" creationId="{F08E43E4-1538-477E-BD2A-01CF6B3DE400}"/>
          </ac:spMkLst>
        </pc:spChg>
        <pc:spChg chg="add mod">
          <ac:chgData name="Achraf" userId="25abbedf-1262-434f-bd40-d612bd8626fb" providerId="ADAL" clId="{B0872D65-1F19-4301-BB70-ECBB43A869B9}" dt="2021-06-02T08:28:49.901" v="5255" actId="1076"/>
          <ac:spMkLst>
            <pc:docMk/>
            <pc:sldMk cId="2687528713" sldId="319"/>
            <ac:spMk id="39" creationId="{1CED9399-E7E3-4B05-A6A1-9478D68ED521}"/>
          </ac:spMkLst>
        </pc:spChg>
        <pc:spChg chg="add mod">
          <ac:chgData name="Achraf" userId="25abbedf-1262-434f-bd40-d612bd8626fb" providerId="ADAL" clId="{B0872D65-1F19-4301-BB70-ECBB43A869B9}" dt="2021-06-02T08:29:02.315" v="5258" actId="20577"/>
          <ac:spMkLst>
            <pc:docMk/>
            <pc:sldMk cId="2687528713" sldId="319"/>
            <ac:spMk id="40" creationId="{97E1297B-C74C-420F-8B61-747D32853AC1}"/>
          </ac:spMkLst>
        </pc:spChg>
        <pc:spChg chg="add mod">
          <ac:chgData name="Achraf" userId="25abbedf-1262-434f-bd40-d612bd8626fb" providerId="ADAL" clId="{B0872D65-1F19-4301-BB70-ECBB43A869B9}" dt="2021-06-07T07:15:20.057" v="14094" actId="1076"/>
          <ac:spMkLst>
            <pc:docMk/>
            <pc:sldMk cId="2687528713" sldId="319"/>
            <ac:spMk id="41" creationId="{D4B50B6C-BD75-4AE9-83E4-EB8069412413}"/>
          </ac:spMkLst>
        </pc:spChg>
        <pc:spChg chg="add mod">
          <ac:chgData name="Achraf" userId="25abbedf-1262-434f-bd40-d612bd8626fb" providerId="ADAL" clId="{B0872D65-1F19-4301-BB70-ECBB43A869B9}" dt="2021-06-02T08:29:21.351" v="5265" actId="20577"/>
          <ac:spMkLst>
            <pc:docMk/>
            <pc:sldMk cId="2687528713" sldId="319"/>
            <ac:spMk id="42" creationId="{6B89A2C2-03E9-4DE2-8340-46C61227F808}"/>
          </ac:spMkLst>
        </pc:spChg>
        <pc:spChg chg="add mod">
          <ac:chgData name="Achraf" userId="25abbedf-1262-434f-bd40-d612bd8626fb" providerId="ADAL" clId="{B0872D65-1F19-4301-BB70-ECBB43A869B9}" dt="2021-06-07T07:12:47.111" v="14092" actId="1076"/>
          <ac:spMkLst>
            <pc:docMk/>
            <pc:sldMk cId="2687528713" sldId="319"/>
            <ac:spMk id="43" creationId="{D0734238-72FC-42A7-8B37-1BBF84508E0E}"/>
          </ac:spMkLst>
        </pc:spChg>
        <pc:grpChg chg="add mod">
          <ac:chgData name="Achraf" userId="25abbedf-1262-434f-bd40-d612bd8626fb" providerId="ADAL" clId="{B0872D65-1F19-4301-BB70-ECBB43A869B9}" dt="2021-06-02T07:21:15.638" v="5058" actId="1076"/>
          <ac:grpSpMkLst>
            <pc:docMk/>
            <pc:sldMk cId="2687528713" sldId="319"/>
            <ac:grpSpMk id="35" creationId="{1B2D566D-8122-4DE3-9880-3149F3359CE6}"/>
          </ac:grpSpMkLst>
        </pc:grpChg>
        <pc:picChg chg="add del mod">
          <ac:chgData name="Achraf" userId="25abbedf-1262-434f-bd40-d612bd8626fb" providerId="ADAL" clId="{B0872D65-1F19-4301-BB70-ECBB43A869B9}" dt="2021-06-01T14:39:56.097" v="3804" actId="478"/>
          <ac:picMkLst>
            <pc:docMk/>
            <pc:sldMk cId="2687528713" sldId="319"/>
            <ac:picMk id="7" creationId="{F0BB23A9-3424-4B98-8532-A05A1FBA517F}"/>
          </ac:picMkLst>
        </pc:picChg>
        <pc:picChg chg="add mod">
          <ac:chgData name="Achraf" userId="25abbedf-1262-434f-bd40-d612bd8626fb" providerId="ADAL" clId="{B0872D65-1F19-4301-BB70-ECBB43A869B9}" dt="2021-06-07T07:12:03.776" v="14091" actId="1076"/>
          <ac:picMkLst>
            <pc:docMk/>
            <pc:sldMk cId="2687528713" sldId="319"/>
            <ac:picMk id="15" creationId="{E4AFAAFD-BC57-40C4-8BE6-0B26F57D3695}"/>
          </ac:picMkLst>
        </pc:picChg>
        <pc:picChg chg="add mod ord">
          <ac:chgData name="Achraf" userId="25abbedf-1262-434f-bd40-d612bd8626fb" providerId="ADAL" clId="{B0872D65-1F19-4301-BB70-ECBB43A869B9}" dt="2021-06-01T15:21:42.506" v="4872" actId="208"/>
          <ac:picMkLst>
            <pc:docMk/>
            <pc:sldMk cId="2687528713" sldId="319"/>
            <ac:picMk id="25" creationId="{2FA35C9C-801B-4C33-85D6-489134ACD17D}"/>
          </ac:picMkLst>
        </pc:picChg>
        <pc:picChg chg="add del mod">
          <ac:chgData name="Achraf" userId="25abbedf-1262-434f-bd40-d612bd8626fb" providerId="ADAL" clId="{B0872D65-1F19-4301-BB70-ECBB43A869B9}" dt="2021-06-01T15:10:21.275" v="4695" actId="478"/>
          <ac:picMkLst>
            <pc:docMk/>
            <pc:sldMk cId="2687528713" sldId="319"/>
            <ac:picMk id="32" creationId="{73CEAAD3-2675-4F48-A103-00FE097BBBDF}"/>
          </ac:picMkLst>
        </pc:picChg>
        <pc:picChg chg="add mod">
          <ac:chgData name="Achraf" userId="25abbedf-1262-434f-bd40-d612bd8626fb" providerId="ADAL" clId="{B0872D65-1F19-4301-BB70-ECBB43A869B9}" dt="2021-06-02T07:21:06.966" v="5057" actId="164"/>
          <ac:picMkLst>
            <pc:docMk/>
            <pc:sldMk cId="2687528713" sldId="319"/>
            <ac:picMk id="34" creationId="{15FD57A7-448D-468F-BDCB-BC3B85F6CFAA}"/>
          </ac:picMkLst>
        </pc:picChg>
        <pc:cxnChg chg="add del mod">
          <ac:chgData name="Achraf" userId="25abbedf-1262-434f-bd40-d612bd8626fb" providerId="ADAL" clId="{B0872D65-1F19-4301-BB70-ECBB43A869B9}" dt="2021-06-01T14:43:33.409" v="3907" actId="478"/>
          <ac:cxnSpMkLst>
            <pc:docMk/>
            <pc:sldMk cId="2687528713" sldId="319"/>
            <ac:cxnSpMk id="20" creationId="{B66DDA0C-089D-4F48-A3A4-1A365822384D}"/>
          </ac:cxnSpMkLst>
        </pc:cxnChg>
        <pc:cxnChg chg="add del mod">
          <ac:chgData name="Achraf" userId="25abbedf-1262-434f-bd40-d612bd8626fb" providerId="ADAL" clId="{B0872D65-1F19-4301-BB70-ECBB43A869B9}" dt="2021-06-01T14:43:29.806" v="3905" actId="478"/>
          <ac:cxnSpMkLst>
            <pc:docMk/>
            <pc:sldMk cId="2687528713" sldId="319"/>
            <ac:cxnSpMk id="23" creationId="{78020186-AFAD-448A-8B67-3C515C8FEFF8}"/>
          </ac:cxnSpMkLst>
        </pc:cxnChg>
      </pc:sldChg>
      <pc:sldChg chg="del">
        <pc:chgData name="Achraf" userId="25abbedf-1262-434f-bd40-d612bd8626fb" providerId="ADAL" clId="{B0872D65-1F19-4301-BB70-ECBB43A869B9}" dt="2021-05-31T13:31:11.537" v="530" actId="2696"/>
        <pc:sldMkLst>
          <pc:docMk/>
          <pc:sldMk cId="3873216163" sldId="319"/>
        </pc:sldMkLst>
      </pc:sldChg>
      <pc:sldChg chg="del">
        <pc:chgData name="Achraf" userId="25abbedf-1262-434f-bd40-d612bd8626fb" providerId="ADAL" clId="{B0872D65-1F19-4301-BB70-ECBB43A869B9}" dt="2021-05-31T13:31:02.210" v="528" actId="2696"/>
        <pc:sldMkLst>
          <pc:docMk/>
          <pc:sldMk cId="1216973823" sldId="320"/>
        </pc:sldMkLst>
      </pc:sldChg>
      <pc:sldChg chg="add">
        <pc:chgData name="Achraf" userId="25abbedf-1262-434f-bd40-d612bd8626fb" providerId="ADAL" clId="{B0872D65-1F19-4301-BB70-ECBB43A869B9}" dt="2021-06-01T13:26:10.149" v="729"/>
        <pc:sldMkLst>
          <pc:docMk/>
          <pc:sldMk cId="3726107922" sldId="320"/>
        </pc:sldMkLst>
      </pc:sldChg>
      <pc:sldChg chg="del">
        <pc:chgData name="Achraf" userId="25abbedf-1262-434f-bd40-d612bd8626fb" providerId="ADAL" clId="{B0872D65-1F19-4301-BB70-ECBB43A869B9}" dt="2021-05-31T13:31:04.601" v="529" actId="2696"/>
        <pc:sldMkLst>
          <pc:docMk/>
          <pc:sldMk cId="1458686162" sldId="321"/>
        </pc:sldMkLst>
      </pc:sldChg>
      <pc:sldChg chg="addSp modSp add mod">
        <pc:chgData name="Achraf" userId="25abbedf-1262-434f-bd40-d612bd8626fb" providerId="ADAL" clId="{B0872D65-1F19-4301-BB70-ECBB43A869B9}" dt="2021-06-01T14:16:38.630" v="3215" actId="1037"/>
        <pc:sldMkLst>
          <pc:docMk/>
          <pc:sldMk cId="2918935477" sldId="321"/>
        </pc:sldMkLst>
        <pc:spChg chg="mod">
          <ac:chgData name="Achraf" userId="25abbedf-1262-434f-bd40-d612bd8626fb" providerId="ADAL" clId="{B0872D65-1F19-4301-BB70-ECBB43A869B9}" dt="2021-06-01T14:09:13.467" v="2743" actId="20577"/>
          <ac:spMkLst>
            <pc:docMk/>
            <pc:sldMk cId="2918935477" sldId="321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1T14:04:59.634" v="2726" actId="1076"/>
          <ac:spMkLst>
            <pc:docMk/>
            <pc:sldMk cId="2918935477" sldId="321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1T14:01:22.827" v="2367" actId="1036"/>
          <ac:spMkLst>
            <pc:docMk/>
            <pc:sldMk cId="2918935477" sldId="321"/>
            <ac:spMk id="8" creationId="{997CA94C-FC33-46A1-A0E2-686B91DBBD59}"/>
          </ac:spMkLst>
        </pc:spChg>
        <pc:spChg chg="add mod">
          <ac:chgData name="Achraf" userId="25abbedf-1262-434f-bd40-d612bd8626fb" providerId="ADAL" clId="{B0872D65-1F19-4301-BB70-ECBB43A869B9}" dt="2021-06-01T14:05:28.724" v="2735" actId="1035"/>
          <ac:spMkLst>
            <pc:docMk/>
            <pc:sldMk cId="2918935477" sldId="321"/>
            <ac:spMk id="10" creationId="{AE9D3C11-E55E-487B-BE18-9293412AFBBF}"/>
          </ac:spMkLst>
        </pc:spChg>
        <pc:spChg chg="add mod">
          <ac:chgData name="Achraf" userId="25abbedf-1262-434f-bd40-d612bd8626fb" providerId="ADAL" clId="{B0872D65-1F19-4301-BB70-ECBB43A869B9}" dt="2021-06-01T14:16:38.630" v="3215" actId="1037"/>
          <ac:spMkLst>
            <pc:docMk/>
            <pc:sldMk cId="2918935477" sldId="321"/>
            <ac:spMk id="11" creationId="{7DF4F66A-E0F9-4814-9151-11CD1DDE3989}"/>
          </ac:spMkLst>
        </pc:spChg>
        <pc:spChg chg="add mod">
          <ac:chgData name="Achraf" userId="25abbedf-1262-434f-bd40-d612bd8626fb" providerId="ADAL" clId="{B0872D65-1F19-4301-BB70-ECBB43A869B9}" dt="2021-06-01T14:16:31.813" v="3204" actId="1037"/>
          <ac:spMkLst>
            <pc:docMk/>
            <pc:sldMk cId="2918935477" sldId="321"/>
            <ac:spMk id="12" creationId="{DA36AF77-D950-49F7-B6F1-0D41EF30F54B}"/>
          </ac:spMkLst>
        </pc:spChg>
        <pc:spChg chg="add mod">
          <ac:chgData name="Achraf" userId="25abbedf-1262-434f-bd40-d612bd8626fb" providerId="ADAL" clId="{B0872D65-1F19-4301-BB70-ECBB43A869B9}" dt="2021-06-01T14:16:21.304" v="3196" actId="20577"/>
          <ac:spMkLst>
            <pc:docMk/>
            <pc:sldMk cId="2918935477" sldId="321"/>
            <ac:spMk id="13" creationId="{FA24DF0D-F202-46C1-9A3D-43DF47C7F458}"/>
          </ac:spMkLst>
        </pc:spChg>
        <pc:picChg chg="add mod">
          <ac:chgData name="Achraf" userId="25abbedf-1262-434f-bd40-d612bd8626fb" providerId="ADAL" clId="{B0872D65-1F19-4301-BB70-ECBB43A869B9}" dt="2021-06-01T14:00:54.643" v="2359" actId="1076"/>
          <ac:picMkLst>
            <pc:docMk/>
            <pc:sldMk cId="2918935477" sldId="321"/>
            <ac:picMk id="7" creationId="{2510C9B7-0457-4C0C-BB89-A8DD3C1F666E}"/>
          </ac:picMkLst>
        </pc:picChg>
        <pc:picChg chg="add mod">
          <ac:chgData name="Achraf" userId="25abbedf-1262-434f-bd40-d612bd8626fb" providerId="ADAL" clId="{B0872D65-1F19-4301-BB70-ECBB43A869B9}" dt="2021-06-01T14:04:18.438" v="2603" actId="1076"/>
          <ac:picMkLst>
            <pc:docMk/>
            <pc:sldMk cId="2918935477" sldId="321"/>
            <ac:picMk id="9" creationId="{C14E41C5-AA8C-4803-A3D7-6D2D7D3B2697}"/>
          </ac:picMkLst>
        </pc:picChg>
      </pc:sldChg>
      <pc:sldChg chg="addSp delSp modSp add mod">
        <pc:chgData name="Achraf" userId="25abbedf-1262-434f-bd40-d612bd8626fb" providerId="ADAL" clId="{B0872D65-1F19-4301-BB70-ECBB43A869B9}" dt="2021-06-01T13:58:52.520" v="2152" actId="1076"/>
        <pc:sldMkLst>
          <pc:docMk/>
          <pc:sldMk cId="1998481497" sldId="322"/>
        </pc:sldMkLst>
        <pc:spChg chg="mod">
          <ac:chgData name="Achraf" userId="25abbedf-1262-434f-bd40-d612bd8626fb" providerId="ADAL" clId="{B0872D65-1F19-4301-BB70-ECBB43A869B9}" dt="2021-06-01T13:52:34.872" v="1782" actId="20577"/>
          <ac:spMkLst>
            <pc:docMk/>
            <pc:sldMk cId="1998481497" sldId="322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1T13:56:56.314" v="2132" actId="14100"/>
          <ac:spMkLst>
            <pc:docMk/>
            <pc:sldMk cId="1998481497" sldId="322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1T13:57:16.688" v="2134" actId="164"/>
          <ac:spMkLst>
            <pc:docMk/>
            <pc:sldMk cId="1998481497" sldId="322"/>
            <ac:spMk id="8" creationId="{A4A82313-C28F-4F2C-BD25-AAE55F6CE640}"/>
          </ac:spMkLst>
        </pc:spChg>
        <pc:spChg chg="add mod">
          <ac:chgData name="Achraf" userId="25abbedf-1262-434f-bd40-d612bd8626fb" providerId="ADAL" clId="{B0872D65-1F19-4301-BB70-ECBB43A869B9}" dt="2021-06-01T13:57:10.596" v="2133" actId="164"/>
          <ac:spMkLst>
            <pc:docMk/>
            <pc:sldMk cId="1998481497" sldId="322"/>
            <ac:spMk id="10" creationId="{E281C66A-2C2D-4524-B513-5450E5A32D0D}"/>
          </ac:spMkLst>
        </pc:spChg>
        <pc:spChg chg="add mod">
          <ac:chgData name="Achraf" userId="25abbedf-1262-434f-bd40-d612bd8626fb" providerId="ADAL" clId="{B0872D65-1F19-4301-BB70-ECBB43A869B9}" dt="2021-06-01T13:57:57.507" v="2139" actId="1076"/>
          <ac:spMkLst>
            <pc:docMk/>
            <pc:sldMk cId="1998481497" sldId="322"/>
            <ac:spMk id="13" creationId="{C2EC0661-BAFD-466C-BF01-ACAA19EE3433}"/>
          </ac:spMkLst>
        </pc:spChg>
        <pc:spChg chg="add mod">
          <ac:chgData name="Achraf" userId="25abbedf-1262-434f-bd40-d612bd8626fb" providerId="ADAL" clId="{B0872D65-1F19-4301-BB70-ECBB43A869B9}" dt="2021-06-01T13:58:06.853" v="2143" actId="20577"/>
          <ac:spMkLst>
            <pc:docMk/>
            <pc:sldMk cId="1998481497" sldId="322"/>
            <ac:spMk id="14" creationId="{E50E4CFE-7A0A-46DF-A98D-7F50437DAA3C}"/>
          </ac:spMkLst>
        </pc:spChg>
        <pc:spChg chg="add mod">
          <ac:chgData name="Achraf" userId="25abbedf-1262-434f-bd40-d612bd8626fb" providerId="ADAL" clId="{B0872D65-1F19-4301-BB70-ECBB43A869B9}" dt="2021-06-01T13:58:52.520" v="2152" actId="1076"/>
          <ac:spMkLst>
            <pc:docMk/>
            <pc:sldMk cId="1998481497" sldId="322"/>
            <ac:spMk id="15" creationId="{D13A673E-A482-43C6-81DD-692E5D8302B2}"/>
          </ac:spMkLst>
        </pc:spChg>
        <pc:spChg chg="add del mod">
          <ac:chgData name="Achraf" userId="25abbedf-1262-434f-bd40-d612bd8626fb" providerId="ADAL" clId="{B0872D65-1F19-4301-BB70-ECBB43A869B9}" dt="2021-06-01T13:58:44.371" v="2151" actId="478"/>
          <ac:spMkLst>
            <pc:docMk/>
            <pc:sldMk cId="1998481497" sldId="322"/>
            <ac:spMk id="16" creationId="{C68A64AF-B26E-48D1-ABCA-57B290379426}"/>
          </ac:spMkLst>
        </pc:spChg>
        <pc:grpChg chg="add mod">
          <ac:chgData name="Achraf" userId="25abbedf-1262-434f-bd40-d612bd8626fb" providerId="ADAL" clId="{B0872D65-1F19-4301-BB70-ECBB43A869B9}" dt="2021-06-01T13:57:22.238" v="2135" actId="1076"/>
          <ac:grpSpMkLst>
            <pc:docMk/>
            <pc:sldMk cId="1998481497" sldId="322"/>
            <ac:grpSpMk id="11" creationId="{FB647774-C562-47BA-A141-D4A726D8A543}"/>
          </ac:grpSpMkLst>
        </pc:grpChg>
        <pc:grpChg chg="add mod">
          <ac:chgData name="Achraf" userId="25abbedf-1262-434f-bd40-d612bd8626fb" providerId="ADAL" clId="{B0872D65-1F19-4301-BB70-ECBB43A869B9}" dt="2021-06-01T13:57:31.037" v="2137" actId="1076"/>
          <ac:grpSpMkLst>
            <pc:docMk/>
            <pc:sldMk cId="1998481497" sldId="322"/>
            <ac:grpSpMk id="12" creationId="{0E5A1F0C-3064-497C-B83C-5440AF4D13CF}"/>
          </ac:grpSpMkLst>
        </pc:grpChg>
        <pc:picChg chg="add mod">
          <ac:chgData name="Achraf" userId="25abbedf-1262-434f-bd40-d612bd8626fb" providerId="ADAL" clId="{B0872D65-1F19-4301-BB70-ECBB43A869B9}" dt="2021-06-01T13:57:16.688" v="2134" actId="164"/>
          <ac:picMkLst>
            <pc:docMk/>
            <pc:sldMk cId="1998481497" sldId="322"/>
            <ac:picMk id="7" creationId="{2AA1CB12-B36F-414C-9C28-1D33A8BC3FFC}"/>
          </ac:picMkLst>
        </pc:picChg>
        <pc:picChg chg="add mod">
          <ac:chgData name="Achraf" userId="25abbedf-1262-434f-bd40-d612bd8626fb" providerId="ADAL" clId="{B0872D65-1F19-4301-BB70-ECBB43A869B9}" dt="2021-06-01T13:57:10.596" v="2133" actId="164"/>
          <ac:picMkLst>
            <pc:docMk/>
            <pc:sldMk cId="1998481497" sldId="322"/>
            <ac:picMk id="9" creationId="{10D36981-C55A-40EE-9DAA-09127C7BCDDB}"/>
          </ac:picMkLst>
        </pc:picChg>
      </pc:sldChg>
      <pc:sldChg chg="del">
        <pc:chgData name="Achraf" userId="25abbedf-1262-434f-bd40-d612bd8626fb" providerId="ADAL" clId="{B0872D65-1F19-4301-BB70-ECBB43A869B9}" dt="2021-05-31T13:31:20.801" v="531" actId="2696"/>
        <pc:sldMkLst>
          <pc:docMk/>
          <pc:sldMk cId="2981691498" sldId="322"/>
        </pc:sldMkLst>
      </pc:sldChg>
      <pc:sldChg chg="del">
        <pc:chgData name="Achraf" userId="25abbedf-1262-434f-bd40-d612bd8626fb" providerId="ADAL" clId="{B0872D65-1F19-4301-BB70-ECBB43A869B9}" dt="2021-05-31T13:31:11.537" v="530" actId="2696"/>
        <pc:sldMkLst>
          <pc:docMk/>
          <pc:sldMk cId="681159212" sldId="323"/>
        </pc:sldMkLst>
      </pc:sldChg>
      <pc:sldChg chg="addSp delSp modSp add mod">
        <pc:chgData name="Achraf" userId="25abbedf-1262-434f-bd40-d612bd8626fb" providerId="ADAL" clId="{B0872D65-1F19-4301-BB70-ECBB43A869B9}" dt="2021-06-01T14:16:59.088" v="3216" actId="11"/>
        <pc:sldMkLst>
          <pc:docMk/>
          <pc:sldMk cId="3391218153" sldId="323"/>
        </pc:sldMkLst>
        <pc:spChg chg="mod">
          <ac:chgData name="Achraf" userId="25abbedf-1262-434f-bd40-d612bd8626fb" providerId="ADAL" clId="{B0872D65-1F19-4301-BB70-ECBB43A869B9}" dt="2021-06-01T14:09:24.344" v="2746" actId="20577"/>
          <ac:spMkLst>
            <pc:docMk/>
            <pc:sldMk cId="3391218153" sldId="323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1T14:16:59.088" v="3216" actId="11"/>
          <ac:spMkLst>
            <pc:docMk/>
            <pc:sldMk cId="3391218153" sldId="323"/>
            <ac:spMk id="4" creationId="{3FC30761-CFDB-4B49-B43D-426B343E6B93}"/>
          </ac:spMkLst>
        </pc:spChg>
        <pc:spChg chg="del">
          <ac:chgData name="Achraf" userId="25abbedf-1262-434f-bd40-d612bd8626fb" providerId="ADAL" clId="{B0872D65-1F19-4301-BB70-ECBB43A869B9}" dt="2021-06-01T14:09:28.213" v="2748" actId="478"/>
          <ac:spMkLst>
            <pc:docMk/>
            <pc:sldMk cId="3391218153" sldId="323"/>
            <ac:spMk id="8" creationId="{997CA94C-FC33-46A1-A0E2-686B91DBBD59}"/>
          </ac:spMkLst>
        </pc:spChg>
        <pc:spChg chg="del">
          <ac:chgData name="Achraf" userId="25abbedf-1262-434f-bd40-d612bd8626fb" providerId="ADAL" clId="{B0872D65-1F19-4301-BB70-ECBB43A869B9}" dt="2021-06-01T14:09:32.476" v="2750" actId="478"/>
          <ac:spMkLst>
            <pc:docMk/>
            <pc:sldMk cId="3391218153" sldId="323"/>
            <ac:spMk id="10" creationId="{AE9D3C11-E55E-487B-BE18-9293412AFBBF}"/>
          </ac:spMkLst>
        </pc:spChg>
        <pc:spChg chg="add mod">
          <ac:chgData name="Achraf" userId="25abbedf-1262-434f-bd40-d612bd8626fb" providerId="ADAL" clId="{B0872D65-1F19-4301-BB70-ECBB43A869B9}" dt="2021-06-01T14:13:37.898" v="2977" actId="1036"/>
          <ac:spMkLst>
            <pc:docMk/>
            <pc:sldMk cId="3391218153" sldId="323"/>
            <ac:spMk id="12" creationId="{F35C21D5-ABBC-4D3E-9247-AEC17A1B27FF}"/>
          </ac:spMkLst>
        </pc:spChg>
        <pc:picChg chg="del">
          <ac:chgData name="Achraf" userId="25abbedf-1262-434f-bd40-d612bd8626fb" providerId="ADAL" clId="{B0872D65-1F19-4301-BB70-ECBB43A869B9}" dt="2021-06-01T14:09:26.680" v="2747" actId="478"/>
          <ac:picMkLst>
            <pc:docMk/>
            <pc:sldMk cId="3391218153" sldId="323"/>
            <ac:picMk id="7" creationId="{2510C9B7-0457-4C0C-BB89-A8DD3C1F666E}"/>
          </ac:picMkLst>
        </pc:picChg>
        <pc:picChg chg="del">
          <ac:chgData name="Achraf" userId="25abbedf-1262-434f-bd40-d612bd8626fb" providerId="ADAL" clId="{B0872D65-1F19-4301-BB70-ECBB43A869B9}" dt="2021-06-01T14:09:29.715" v="2749" actId="478"/>
          <ac:picMkLst>
            <pc:docMk/>
            <pc:sldMk cId="3391218153" sldId="323"/>
            <ac:picMk id="9" creationId="{C14E41C5-AA8C-4803-A3D7-6D2D7D3B2697}"/>
          </ac:picMkLst>
        </pc:picChg>
        <pc:picChg chg="add mod modCrop">
          <ac:chgData name="Achraf" userId="25abbedf-1262-434f-bd40-d612bd8626fb" providerId="ADAL" clId="{B0872D65-1F19-4301-BB70-ECBB43A869B9}" dt="2021-06-01T14:13:24.436" v="2963" actId="1076"/>
          <ac:picMkLst>
            <pc:docMk/>
            <pc:sldMk cId="3391218153" sldId="323"/>
            <ac:picMk id="11" creationId="{47D6CCF3-6B9C-4C58-A273-3E00B1AEC799}"/>
          </ac:picMkLst>
        </pc:picChg>
        <pc:picChg chg="add mod">
          <ac:chgData name="Achraf" userId="25abbedf-1262-434f-bd40-d612bd8626fb" providerId="ADAL" clId="{B0872D65-1F19-4301-BB70-ECBB43A869B9}" dt="2021-06-01T14:13:29.716" v="2965" actId="208"/>
          <ac:picMkLst>
            <pc:docMk/>
            <pc:sldMk cId="3391218153" sldId="323"/>
            <ac:picMk id="13" creationId="{CF22F806-03A0-44F9-A7C8-C3253BA58DC1}"/>
          </ac:picMkLst>
        </pc:picChg>
      </pc:sldChg>
      <pc:sldChg chg="new del">
        <pc:chgData name="Achraf" userId="25abbedf-1262-434f-bd40-d612bd8626fb" providerId="ADAL" clId="{B0872D65-1F19-4301-BB70-ECBB43A869B9}" dt="2021-06-01T14:29:08.950" v="3315" actId="2696"/>
        <pc:sldMkLst>
          <pc:docMk/>
          <pc:sldMk cId="3248721129" sldId="324"/>
        </pc:sldMkLst>
      </pc:sldChg>
      <pc:sldChg chg="addSp delSp modSp add mod">
        <pc:chgData name="Achraf" userId="25abbedf-1262-434f-bd40-d612bd8626fb" providerId="ADAL" clId="{B0872D65-1F19-4301-BB70-ECBB43A869B9}" dt="2021-06-02T09:06:14.466" v="6705" actId="478"/>
        <pc:sldMkLst>
          <pc:docMk/>
          <pc:sldMk cId="3640321973" sldId="324"/>
        </pc:sldMkLst>
        <pc:spChg chg="mod">
          <ac:chgData name="Achraf" userId="25abbedf-1262-434f-bd40-d612bd8626fb" providerId="ADAL" clId="{B0872D65-1F19-4301-BB70-ECBB43A869B9}" dt="2021-06-02T08:52:13.252" v="5980" actId="20577"/>
          <ac:spMkLst>
            <pc:docMk/>
            <pc:sldMk cId="3640321973" sldId="324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09:00:47.661" v="6520" actId="1076"/>
          <ac:spMkLst>
            <pc:docMk/>
            <pc:sldMk cId="3640321973" sldId="324"/>
            <ac:spMk id="4" creationId="{3FC30761-CFDB-4B49-B43D-426B343E6B93}"/>
          </ac:spMkLst>
        </pc:spChg>
        <pc:spChg chg="mod">
          <ac:chgData name="Achraf" userId="25abbedf-1262-434f-bd40-d612bd8626fb" providerId="ADAL" clId="{B0872D65-1F19-4301-BB70-ECBB43A869B9}" dt="2021-06-02T09:00:14.132" v="6514" actId="164"/>
          <ac:spMkLst>
            <pc:docMk/>
            <pc:sldMk cId="3640321973" sldId="324"/>
            <ac:spMk id="9" creationId="{992DC919-8E5F-4D73-803C-F475A575E86C}"/>
          </ac:spMkLst>
        </pc:spChg>
        <pc:spChg chg="add del mod">
          <ac:chgData name="Achraf" userId="25abbedf-1262-434f-bd40-d612bd8626fb" providerId="ADAL" clId="{B0872D65-1F19-4301-BB70-ECBB43A869B9}" dt="2021-06-02T09:00:14.132" v="6514" actId="164"/>
          <ac:spMkLst>
            <pc:docMk/>
            <pc:sldMk cId="3640321973" sldId="324"/>
            <ac:spMk id="11" creationId="{BCA92FF9-601C-4103-9CD9-4B6FE2F90DDB}"/>
          </ac:spMkLst>
        </pc:spChg>
        <pc:spChg chg="del">
          <ac:chgData name="Achraf" userId="25abbedf-1262-434f-bd40-d612bd8626fb" providerId="ADAL" clId="{B0872D65-1F19-4301-BB70-ECBB43A869B9}" dt="2021-06-02T08:52:33.721" v="5985" actId="478"/>
          <ac:spMkLst>
            <pc:docMk/>
            <pc:sldMk cId="3640321973" sldId="324"/>
            <ac:spMk id="13" creationId="{CF548922-0651-474A-AAD9-854546948A71}"/>
          </ac:spMkLst>
        </pc:spChg>
        <pc:spChg chg="mod">
          <ac:chgData name="Achraf" userId="25abbedf-1262-434f-bd40-d612bd8626fb" providerId="ADAL" clId="{B0872D65-1F19-4301-BB70-ECBB43A869B9}" dt="2021-06-02T08:53:49.902" v="6114" actId="14100"/>
          <ac:spMkLst>
            <pc:docMk/>
            <pc:sldMk cId="3640321973" sldId="324"/>
            <ac:spMk id="14" creationId="{DE6BF52E-23DE-467D-A035-945EF416EB09}"/>
          </ac:spMkLst>
        </pc:spChg>
        <pc:spChg chg="add mod">
          <ac:chgData name="Achraf" userId="25abbedf-1262-434f-bd40-d612bd8626fb" providerId="ADAL" clId="{B0872D65-1F19-4301-BB70-ECBB43A869B9}" dt="2021-06-02T09:02:04.110" v="6694" actId="14100"/>
          <ac:spMkLst>
            <pc:docMk/>
            <pc:sldMk cId="3640321973" sldId="324"/>
            <ac:spMk id="18" creationId="{61610580-355F-4324-87F6-7DDBDEE928BD}"/>
          </ac:spMkLst>
        </pc:spChg>
        <pc:spChg chg="add del mod">
          <ac:chgData name="Achraf" userId="25abbedf-1262-434f-bd40-d612bd8626fb" providerId="ADAL" clId="{B0872D65-1F19-4301-BB70-ECBB43A869B9}" dt="2021-06-02T09:06:14.466" v="6705" actId="478"/>
          <ac:spMkLst>
            <pc:docMk/>
            <pc:sldMk cId="3640321973" sldId="324"/>
            <ac:spMk id="19" creationId="{32838750-9BD4-43E5-AEE3-F5356315D73A}"/>
          </ac:spMkLst>
        </pc:spChg>
        <pc:grpChg chg="add mod">
          <ac:chgData name="Achraf" userId="25abbedf-1262-434f-bd40-d612bd8626fb" providerId="ADAL" clId="{B0872D65-1F19-4301-BB70-ECBB43A869B9}" dt="2021-06-02T09:00:40.022" v="6518" actId="1076"/>
          <ac:grpSpMkLst>
            <pc:docMk/>
            <pc:sldMk cId="3640321973" sldId="324"/>
            <ac:grpSpMk id="16" creationId="{472156B8-87AE-448F-87D0-B6B3E76DA512}"/>
          </ac:grpSpMkLst>
        </pc:grpChg>
        <pc:grpChg chg="add mod">
          <ac:chgData name="Achraf" userId="25abbedf-1262-434f-bd40-d612bd8626fb" providerId="ADAL" clId="{B0872D65-1F19-4301-BB70-ECBB43A869B9}" dt="2021-06-02T09:00:36.605" v="6517" actId="1076"/>
          <ac:grpSpMkLst>
            <pc:docMk/>
            <pc:sldMk cId="3640321973" sldId="324"/>
            <ac:grpSpMk id="17" creationId="{B8419F96-7129-4027-85DB-9C2B3826501E}"/>
          </ac:grpSpMkLst>
        </pc:grpChg>
        <pc:picChg chg="add del">
          <ac:chgData name="Achraf" userId="25abbedf-1262-434f-bd40-d612bd8626fb" providerId="ADAL" clId="{B0872D65-1F19-4301-BB70-ECBB43A869B9}" dt="2021-06-02T08:52:47.783" v="5991" actId="478"/>
          <ac:picMkLst>
            <pc:docMk/>
            <pc:sldMk cId="3640321973" sldId="324"/>
            <ac:picMk id="7" creationId="{9CDE1D36-0B4A-474E-B831-6BD67AF23133}"/>
          </ac:picMkLst>
        </pc:picChg>
        <pc:picChg chg="mod">
          <ac:chgData name="Achraf" userId="25abbedf-1262-434f-bd40-d612bd8626fb" providerId="ADAL" clId="{B0872D65-1F19-4301-BB70-ECBB43A869B9}" dt="2021-06-02T09:00:14.132" v="6514" actId="164"/>
          <ac:picMkLst>
            <pc:docMk/>
            <pc:sldMk cId="3640321973" sldId="324"/>
            <ac:picMk id="8" creationId="{04B71C4E-3F13-47D2-9E68-11A94E367555}"/>
          </ac:picMkLst>
        </pc:picChg>
        <pc:picChg chg="mod">
          <ac:chgData name="Achraf" userId="25abbedf-1262-434f-bd40-d612bd8626fb" providerId="ADAL" clId="{B0872D65-1F19-4301-BB70-ECBB43A869B9}" dt="2021-06-02T09:00:14.132" v="6514" actId="164"/>
          <ac:picMkLst>
            <pc:docMk/>
            <pc:sldMk cId="3640321973" sldId="324"/>
            <ac:picMk id="10" creationId="{8BD10E17-4A1C-4FB3-88C8-7CF316AAAF0E}"/>
          </ac:picMkLst>
        </pc:picChg>
        <pc:picChg chg="mod">
          <ac:chgData name="Achraf" userId="25abbedf-1262-434f-bd40-d612bd8626fb" providerId="ADAL" clId="{B0872D65-1F19-4301-BB70-ECBB43A869B9}" dt="2021-06-02T09:00:28.465" v="6516" actId="164"/>
          <ac:picMkLst>
            <pc:docMk/>
            <pc:sldMk cId="3640321973" sldId="324"/>
            <ac:picMk id="12" creationId="{40B3C3E2-744D-4F13-B8B8-FBACFD6F7788}"/>
          </ac:picMkLst>
        </pc:picChg>
        <pc:picChg chg="add mod">
          <ac:chgData name="Achraf" userId="25abbedf-1262-434f-bd40-d612bd8626fb" providerId="ADAL" clId="{B0872D65-1F19-4301-BB70-ECBB43A869B9}" dt="2021-06-02T09:00:28.465" v="6516" actId="164"/>
          <ac:picMkLst>
            <pc:docMk/>
            <pc:sldMk cId="3640321973" sldId="324"/>
            <ac:picMk id="15" creationId="{DF77B674-9DAD-431F-912F-7944019F5F55}"/>
          </ac:picMkLst>
        </pc:picChg>
      </pc:sldChg>
      <pc:sldChg chg="del">
        <pc:chgData name="Achraf" userId="25abbedf-1262-434f-bd40-d612bd8626fb" providerId="ADAL" clId="{B0872D65-1F19-4301-BB70-ECBB43A869B9}" dt="2021-05-31T13:31:11.537" v="530" actId="2696"/>
        <pc:sldMkLst>
          <pc:docMk/>
          <pc:sldMk cId="3707417993" sldId="324"/>
        </pc:sldMkLst>
      </pc:sldChg>
      <pc:sldChg chg="addSp delSp modSp add mod">
        <pc:chgData name="Achraf" userId="25abbedf-1262-434f-bd40-d612bd8626fb" providerId="ADAL" clId="{B0872D65-1F19-4301-BB70-ECBB43A869B9}" dt="2021-06-02T09:11:52.511" v="6982" actId="14100"/>
        <pc:sldMkLst>
          <pc:docMk/>
          <pc:sldMk cId="3205624596" sldId="325"/>
        </pc:sldMkLst>
        <pc:spChg chg="mod">
          <ac:chgData name="Achraf" userId="25abbedf-1262-434f-bd40-d612bd8626fb" providerId="ADAL" clId="{B0872D65-1F19-4301-BB70-ECBB43A869B9}" dt="2021-06-02T09:06:47.066" v="6722" actId="20577"/>
          <ac:spMkLst>
            <pc:docMk/>
            <pc:sldMk cId="3205624596" sldId="325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09:11:52.511" v="6982" actId="14100"/>
          <ac:spMkLst>
            <pc:docMk/>
            <pc:sldMk cId="3205624596" sldId="325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2T09:08:07.342" v="6797" actId="1038"/>
          <ac:spMkLst>
            <pc:docMk/>
            <pc:sldMk cId="3205624596" sldId="325"/>
            <ac:spMk id="7" creationId="{70D9F0EC-846E-49FA-8EBC-31737DE82428}"/>
          </ac:spMkLst>
        </pc:spChg>
        <pc:spChg chg="del">
          <ac:chgData name="Achraf" userId="25abbedf-1262-434f-bd40-d612bd8626fb" providerId="ADAL" clId="{B0872D65-1F19-4301-BB70-ECBB43A869B9}" dt="2021-06-02T09:10:52.071" v="6935" actId="478"/>
          <ac:spMkLst>
            <pc:docMk/>
            <pc:sldMk cId="3205624596" sldId="325"/>
            <ac:spMk id="18" creationId="{61610580-355F-4324-87F6-7DDBDEE928BD}"/>
          </ac:spMkLst>
        </pc:spChg>
        <pc:grpChg chg="del mod">
          <ac:chgData name="Achraf" userId="25abbedf-1262-434f-bd40-d612bd8626fb" providerId="ADAL" clId="{B0872D65-1F19-4301-BB70-ECBB43A869B9}" dt="2021-06-02T09:07:55.430" v="6788" actId="478"/>
          <ac:grpSpMkLst>
            <pc:docMk/>
            <pc:sldMk cId="3205624596" sldId="325"/>
            <ac:grpSpMk id="17" creationId="{B8419F96-7129-4027-85DB-9C2B3826501E}"/>
          </ac:grpSpMkLst>
        </pc:grpChg>
        <pc:picChg chg="mod topLvl">
          <ac:chgData name="Achraf" userId="25abbedf-1262-434f-bd40-d612bd8626fb" providerId="ADAL" clId="{B0872D65-1F19-4301-BB70-ECBB43A869B9}" dt="2021-06-02T09:07:58.885" v="6789" actId="1076"/>
          <ac:picMkLst>
            <pc:docMk/>
            <pc:sldMk cId="3205624596" sldId="325"/>
            <ac:picMk id="12" creationId="{40B3C3E2-744D-4F13-B8B8-FBACFD6F7788}"/>
          </ac:picMkLst>
        </pc:picChg>
        <pc:picChg chg="del topLvl">
          <ac:chgData name="Achraf" userId="25abbedf-1262-434f-bd40-d612bd8626fb" providerId="ADAL" clId="{B0872D65-1F19-4301-BB70-ECBB43A869B9}" dt="2021-06-02T09:07:55.430" v="6788" actId="478"/>
          <ac:picMkLst>
            <pc:docMk/>
            <pc:sldMk cId="3205624596" sldId="325"/>
            <ac:picMk id="15" creationId="{DF77B674-9DAD-431F-912F-7944019F5F55}"/>
          </ac:picMkLst>
        </pc:picChg>
      </pc:sldChg>
      <pc:sldChg chg="modSp add mod ord">
        <pc:chgData name="Achraf" userId="25abbedf-1262-434f-bd40-d612bd8626fb" providerId="ADAL" clId="{B0872D65-1F19-4301-BB70-ECBB43A869B9}" dt="2021-06-04T08:46:36.883" v="14086"/>
        <pc:sldMkLst>
          <pc:docMk/>
          <pc:sldMk cId="671628254" sldId="326"/>
        </pc:sldMkLst>
        <pc:spChg chg="mod">
          <ac:chgData name="Achraf" userId="25abbedf-1262-434f-bd40-d612bd8626fb" providerId="ADAL" clId="{B0872D65-1F19-4301-BB70-ECBB43A869B9}" dt="2021-06-04T08:46:36.883" v="14086"/>
          <ac:spMkLst>
            <pc:docMk/>
            <pc:sldMk cId="671628254" sldId="326"/>
            <ac:spMk id="2" creationId="{24A141F8-DD64-4EAE-BAFE-6C3010B445FA}"/>
          </ac:spMkLst>
        </pc:spChg>
      </pc:sldChg>
      <pc:sldChg chg="delSp modSp add mod ord">
        <pc:chgData name="Achraf" userId="25abbedf-1262-434f-bd40-d612bd8626fb" providerId="ADAL" clId="{B0872D65-1F19-4301-BB70-ECBB43A869B9}" dt="2021-06-02T09:38:29.379" v="8462" actId="20577"/>
        <pc:sldMkLst>
          <pc:docMk/>
          <pc:sldMk cId="879310781" sldId="327"/>
        </pc:sldMkLst>
        <pc:spChg chg="mod">
          <ac:chgData name="Achraf" userId="25abbedf-1262-434f-bd40-d612bd8626fb" providerId="ADAL" clId="{B0872D65-1F19-4301-BB70-ECBB43A869B9}" dt="2021-06-02T09:20:36.830" v="7062" actId="20577"/>
          <ac:spMkLst>
            <pc:docMk/>
            <pc:sldMk cId="879310781" sldId="327"/>
            <ac:spMk id="2" creationId="{B5DD93FE-0C08-431F-B8D5-782685793CF6}"/>
          </ac:spMkLst>
        </pc:spChg>
        <pc:spChg chg="mod">
          <ac:chgData name="Achraf" userId="25abbedf-1262-434f-bd40-d612bd8626fb" providerId="ADAL" clId="{B0872D65-1F19-4301-BB70-ECBB43A869B9}" dt="2021-06-02T09:28:23.003" v="7321" actId="20577"/>
          <ac:spMkLst>
            <pc:docMk/>
            <pc:sldMk cId="879310781" sldId="327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09:38:29.379" v="8462" actId="20577"/>
          <ac:spMkLst>
            <pc:docMk/>
            <pc:sldMk cId="879310781" sldId="327"/>
            <ac:spMk id="4" creationId="{3FC30761-CFDB-4B49-B43D-426B343E6B93}"/>
          </ac:spMkLst>
        </pc:spChg>
        <pc:spChg chg="del">
          <ac:chgData name="Achraf" userId="25abbedf-1262-434f-bd40-d612bd8626fb" providerId="ADAL" clId="{B0872D65-1F19-4301-BB70-ECBB43A869B9}" dt="2021-06-02T09:20:58.963" v="7105" actId="478"/>
          <ac:spMkLst>
            <pc:docMk/>
            <pc:sldMk cId="879310781" sldId="327"/>
            <ac:spMk id="7" creationId="{70D9F0EC-846E-49FA-8EBC-31737DE82428}"/>
          </ac:spMkLst>
        </pc:spChg>
        <pc:spChg chg="del">
          <ac:chgData name="Achraf" userId="25abbedf-1262-434f-bd40-d612bd8626fb" providerId="ADAL" clId="{B0872D65-1F19-4301-BB70-ECBB43A869B9}" dt="2021-06-02T09:20:58.092" v="7104" actId="478"/>
          <ac:spMkLst>
            <pc:docMk/>
            <pc:sldMk cId="879310781" sldId="327"/>
            <ac:spMk id="14" creationId="{DE6BF52E-23DE-467D-A035-945EF416EB09}"/>
          </ac:spMkLst>
        </pc:spChg>
        <pc:grpChg chg="del">
          <ac:chgData name="Achraf" userId="25abbedf-1262-434f-bd40-d612bd8626fb" providerId="ADAL" clId="{B0872D65-1F19-4301-BB70-ECBB43A869B9}" dt="2021-06-02T09:20:59.983" v="7106" actId="478"/>
          <ac:grpSpMkLst>
            <pc:docMk/>
            <pc:sldMk cId="879310781" sldId="327"/>
            <ac:grpSpMk id="16" creationId="{472156B8-87AE-448F-87D0-B6B3E76DA512}"/>
          </ac:grpSpMkLst>
        </pc:grpChg>
        <pc:picChg chg="del">
          <ac:chgData name="Achraf" userId="25abbedf-1262-434f-bd40-d612bd8626fb" providerId="ADAL" clId="{B0872D65-1F19-4301-BB70-ECBB43A869B9}" dt="2021-06-02T09:20:57.037" v="7103" actId="478"/>
          <ac:picMkLst>
            <pc:docMk/>
            <pc:sldMk cId="879310781" sldId="327"/>
            <ac:picMk id="12" creationId="{40B3C3E2-744D-4F13-B8B8-FBACFD6F7788}"/>
          </ac:picMkLst>
        </pc:picChg>
      </pc:sldChg>
      <pc:sldChg chg="addSp modSp add mod">
        <pc:chgData name="Achraf" userId="25abbedf-1262-434f-bd40-d612bd8626fb" providerId="ADAL" clId="{B0872D65-1F19-4301-BB70-ECBB43A869B9}" dt="2021-06-02T13:37:39.849" v="10571" actId="20577"/>
        <pc:sldMkLst>
          <pc:docMk/>
          <pc:sldMk cId="1500219404" sldId="328"/>
        </pc:sldMkLst>
        <pc:spChg chg="mod">
          <ac:chgData name="Achraf" userId="25abbedf-1262-434f-bd40-d612bd8626fb" providerId="ADAL" clId="{B0872D65-1F19-4301-BB70-ECBB43A869B9}" dt="2021-06-02T09:21:18.712" v="7110" actId="1076"/>
          <ac:spMkLst>
            <pc:docMk/>
            <pc:sldMk cId="1500219404" sldId="328"/>
            <ac:spMk id="2" creationId="{B5DD93FE-0C08-431F-B8D5-782685793CF6}"/>
          </ac:spMkLst>
        </pc:spChg>
        <pc:spChg chg="mod">
          <ac:chgData name="Achraf" userId="25abbedf-1262-434f-bd40-d612bd8626fb" providerId="ADAL" clId="{B0872D65-1F19-4301-BB70-ECBB43A869B9}" dt="2021-06-02T13:36:19.876" v="10447" actId="20577"/>
          <ac:spMkLst>
            <pc:docMk/>
            <pc:sldMk cId="1500219404" sldId="328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3:37:39.849" v="10571" actId="20577"/>
          <ac:spMkLst>
            <pc:docMk/>
            <pc:sldMk cId="1500219404" sldId="328"/>
            <ac:spMk id="4" creationId="{3FC30761-CFDB-4B49-B43D-426B343E6B93}"/>
          </ac:spMkLst>
        </pc:spChg>
        <pc:picChg chg="add mod modCrop">
          <ac:chgData name="Achraf" userId="25abbedf-1262-434f-bd40-d612bd8626fb" providerId="ADAL" clId="{B0872D65-1F19-4301-BB70-ECBB43A869B9}" dt="2021-06-02T13:36:02.237" v="10441" actId="208"/>
          <ac:picMkLst>
            <pc:docMk/>
            <pc:sldMk cId="1500219404" sldId="328"/>
            <ac:picMk id="7" creationId="{F3B8D26B-2D9B-44CF-AEFC-642EC7070173}"/>
          </ac:picMkLst>
        </pc:picChg>
      </pc:sldChg>
      <pc:sldChg chg="modSp add mod ord">
        <pc:chgData name="Achraf" userId="25abbedf-1262-434f-bd40-d612bd8626fb" providerId="ADAL" clId="{B0872D65-1F19-4301-BB70-ECBB43A869B9}" dt="2021-06-04T08:46:36.883" v="14086"/>
        <pc:sldMkLst>
          <pc:docMk/>
          <pc:sldMk cId="2545109385" sldId="329"/>
        </pc:sldMkLst>
        <pc:spChg chg="mod">
          <ac:chgData name="Achraf" userId="25abbedf-1262-434f-bd40-d612bd8626fb" providerId="ADAL" clId="{B0872D65-1F19-4301-BB70-ECBB43A869B9}" dt="2021-06-04T08:46:36.883" v="14086"/>
          <ac:spMkLst>
            <pc:docMk/>
            <pc:sldMk cId="2545109385" sldId="329"/>
            <ac:spMk id="2" creationId="{24A141F8-DD64-4EAE-BAFE-6C3010B445FA}"/>
          </ac:spMkLst>
        </pc:spChg>
      </pc:sldChg>
      <pc:sldChg chg="addSp delSp modSp add mod ord">
        <pc:chgData name="Achraf" userId="25abbedf-1262-434f-bd40-d612bd8626fb" providerId="ADAL" clId="{B0872D65-1F19-4301-BB70-ECBB43A869B9}" dt="2021-06-02T15:19:52.641" v="13886" actId="14100"/>
        <pc:sldMkLst>
          <pc:docMk/>
          <pc:sldMk cId="4049366605" sldId="330"/>
        </pc:sldMkLst>
        <pc:spChg chg="mod">
          <ac:chgData name="Achraf" userId="25abbedf-1262-434f-bd40-d612bd8626fb" providerId="ADAL" clId="{B0872D65-1F19-4301-BB70-ECBB43A869B9}" dt="2021-06-02T09:24:54.961" v="7172" actId="20577"/>
          <ac:spMkLst>
            <pc:docMk/>
            <pc:sldMk cId="4049366605" sldId="330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5:16:28.399" v="13832" actId="1076"/>
          <ac:spMkLst>
            <pc:docMk/>
            <pc:sldMk cId="4049366605" sldId="330"/>
            <ac:spMk id="4" creationId="{3FC30761-CFDB-4B49-B43D-426B343E6B93}"/>
          </ac:spMkLst>
        </pc:spChg>
        <pc:spChg chg="del mod ord topLvl">
          <ac:chgData name="Achraf" userId="25abbedf-1262-434f-bd40-d612bd8626fb" providerId="ADAL" clId="{B0872D65-1F19-4301-BB70-ECBB43A869B9}" dt="2021-06-02T15:14:12.170" v="13727" actId="478"/>
          <ac:spMkLst>
            <pc:docMk/>
            <pc:sldMk cId="4049366605" sldId="330"/>
            <ac:spMk id="9" creationId="{65633FA7-47CB-4F10-9120-B619BA51BA90}"/>
          </ac:spMkLst>
        </pc:spChg>
        <pc:spChg chg="add mod">
          <ac:chgData name="Achraf" userId="25abbedf-1262-434f-bd40-d612bd8626fb" providerId="ADAL" clId="{B0872D65-1F19-4301-BB70-ECBB43A869B9}" dt="2021-06-02T15:14:31.568" v="13734" actId="1582"/>
          <ac:spMkLst>
            <pc:docMk/>
            <pc:sldMk cId="4049366605" sldId="330"/>
            <ac:spMk id="11" creationId="{8156366B-693B-4D18-8721-FF2DF8F1472A}"/>
          </ac:spMkLst>
        </pc:spChg>
        <pc:spChg chg="add mod">
          <ac:chgData name="Achraf" userId="25abbedf-1262-434f-bd40-d612bd8626fb" providerId="ADAL" clId="{B0872D65-1F19-4301-BB70-ECBB43A869B9}" dt="2021-06-02T15:19:52.641" v="13886" actId="14100"/>
          <ac:spMkLst>
            <pc:docMk/>
            <pc:sldMk cId="4049366605" sldId="330"/>
            <ac:spMk id="12" creationId="{A573C760-EF20-48E6-9E2D-6F4F89DBD70C}"/>
          </ac:spMkLst>
        </pc:spChg>
        <pc:grpChg chg="add del mod">
          <ac:chgData name="Achraf" userId="25abbedf-1262-434f-bd40-d612bd8626fb" providerId="ADAL" clId="{B0872D65-1F19-4301-BB70-ECBB43A869B9}" dt="2021-06-02T15:14:12.170" v="13727" actId="478"/>
          <ac:grpSpMkLst>
            <pc:docMk/>
            <pc:sldMk cId="4049366605" sldId="330"/>
            <ac:grpSpMk id="7" creationId="{92B37A1E-D67D-4ADB-99E9-8FE968B4E695}"/>
          </ac:grpSpMkLst>
        </pc:grpChg>
        <pc:picChg chg="mod topLvl">
          <ac:chgData name="Achraf" userId="25abbedf-1262-434f-bd40-d612bd8626fb" providerId="ADAL" clId="{B0872D65-1F19-4301-BB70-ECBB43A869B9}" dt="2021-06-02T15:14:12.170" v="13727" actId="478"/>
          <ac:picMkLst>
            <pc:docMk/>
            <pc:sldMk cId="4049366605" sldId="330"/>
            <ac:picMk id="8" creationId="{E94B9644-06C7-4A67-979B-A4918C90FDEF}"/>
          </ac:picMkLst>
        </pc:picChg>
        <pc:picChg chg="add mod">
          <ac:chgData name="Achraf" userId="25abbedf-1262-434f-bd40-d612bd8626fb" providerId="ADAL" clId="{B0872D65-1F19-4301-BB70-ECBB43A869B9}" dt="2021-06-02T15:13:56.864" v="13724" actId="208"/>
          <ac:picMkLst>
            <pc:docMk/>
            <pc:sldMk cId="4049366605" sldId="330"/>
            <ac:picMk id="10" creationId="{02E3E6F7-7FFF-4608-96D0-1337196FB223}"/>
          </ac:picMkLst>
        </pc:picChg>
      </pc:sldChg>
      <pc:sldChg chg="addSp modSp add mod ord">
        <pc:chgData name="Achraf" userId="25abbedf-1262-434f-bd40-d612bd8626fb" providerId="ADAL" clId="{B0872D65-1F19-4301-BB70-ECBB43A869B9}" dt="2021-06-07T08:24:33.412" v="14099" actId="1076"/>
        <pc:sldMkLst>
          <pc:docMk/>
          <pc:sldMk cId="4126294627" sldId="331"/>
        </pc:sldMkLst>
        <pc:spChg chg="mod">
          <ac:chgData name="Achraf" userId="25abbedf-1262-434f-bd40-d612bd8626fb" providerId="ADAL" clId="{B0872D65-1F19-4301-BB70-ECBB43A869B9}" dt="2021-06-02T09:25:07.386" v="7193" actId="20577"/>
          <ac:spMkLst>
            <pc:docMk/>
            <pc:sldMk cId="4126294627" sldId="331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4:08:29.602" v="11474" actId="14100"/>
          <ac:spMkLst>
            <pc:docMk/>
            <pc:sldMk cId="4126294627" sldId="331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2T14:07:30.569" v="11473" actId="1076"/>
          <ac:spMkLst>
            <pc:docMk/>
            <pc:sldMk cId="4126294627" sldId="331"/>
            <ac:spMk id="8" creationId="{43D09E1A-C735-4412-8DF7-844096F2D09F}"/>
          </ac:spMkLst>
        </pc:spChg>
        <pc:spChg chg="add mod">
          <ac:chgData name="Achraf" userId="25abbedf-1262-434f-bd40-d612bd8626fb" providerId="ADAL" clId="{B0872D65-1F19-4301-BB70-ECBB43A869B9}" dt="2021-06-02T14:06:26.778" v="11448" actId="164"/>
          <ac:spMkLst>
            <pc:docMk/>
            <pc:sldMk cId="4126294627" sldId="331"/>
            <ac:spMk id="13" creationId="{CE5974CD-B362-4A2E-9929-BACC6830AAAA}"/>
          </ac:spMkLst>
        </pc:spChg>
        <pc:spChg chg="add mod">
          <ac:chgData name="Achraf" userId="25abbedf-1262-434f-bd40-d612bd8626fb" providerId="ADAL" clId="{B0872D65-1F19-4301-BB70-ECBB43A869B9}" dt="2021-06-02T14:06:26.778" v="11448" actId="164"/>
          <ac:spMkLst>
            <pc:docMk/>
            <pc:sldMk cId="4126294627" sldId="331"/>
            <ac:spMk id="14" creationId="{A537C981-4DD8-411D-9808-ACB39E7E136A}"/>
          </ac:spMkLst>
        </pc:spChg>
        <pc:spChg chg="add mod">
          <ac:chgData name="Achraf" userId="25abbedf-1262-434f-bd40-d612bd8626fb" providerId="ADAL" clId="{B0872D65-1F19-4301-BB70-ECBB43A869B9}" dt="2021-06-02T14:06:26.778" v="11448" actId="164"/>
          <ac:spMkLst>
            <pc:docMk/>
            <pc:sldMk cId="4126294627" sldId="331"/>
            <ac:spMk id="15" creationId="{CC2DAC4B-1EBF-4887-B2A9-E58D96E12C96}"/>
          </ac:spMkLst>
        </pc:spChg>
        <pc:grpChg chg="add mod">
          <ac:chgData name="Achraf" userId="25abbedf-1262-434f-bd40-d612bd8626fb" providerId="ADAL" clId="{B0872D65-1F19-4301-BB70-ECBB43A869B9}" dt="2021-06-07T08:24:30.292" v="14098" actId="1076"/>
          <ac:grpSpMkLst>
            <pc:docMk/>
            <pc:sldMk cId="4126294627" sldId="331"/>
            <ac:grpSpMk id="16" creationId="{AE5DF65A-2078-4F1B-A598-0F2BA4866BD9}"/>
          </ac:grpSpMkLst>
        </pc:grpChg>
        <pc:picChg chg="add mod">
          <ac:chgData name="Achraf" userId="25abbedf-1262-434f-bd40-d612bd8626fb" providerId="ADAL" clId="{B0872D65-1F19-4301-BB70-ECBB43A869B9}" dt="2021-06-02T14:07:30.569" v="11473" actId="1076"/>
          <ac:picMkLst>
            <pc:docMk/>
            <pc:sldMk cId="4126294627" sldId="331"/>
            <ac:picMk id="7" creationId="{52F89312-A17D-48F1-BFC3-3C0BBCE78985}"/>
          </ac:picMkLst>
        </pc:picChg>
        <pc:picChg chg="add mod modCrop">
          <ac:chgData name="Achraf" userId="25abbedf-1262-434f-bd40-d612bd8626fb" providerId="ADAL" clId="{B0872D65-1F19-4301-BB70-ECBB43A869B9}" dt="2021-06-07T08:24:33.412" v="14099" actId="1076"/>
          <ac:picMkLst>
            <pc:docMk/>
            <pc:sldMk cId="4126294627" sldId="331"/>
            <ac:picMk id="9" creationId="{F25DAA04-E23A-4C66-B66F-047F4C254DEA}"/>
          </ac:picMkLst>
        </pc:picChg>
        <pc:picChg chg="add mod">
          <ac:chgData name="Achraf" userId="25abbedf-1262-434f-bd40-d612bd8626fb" providerId="ADAL" clId="{B0872D65-1F19-4301-BB70-ECBB43A869B9}" dt="2021-06-02T14:06:26.778" v="11448" actId="164"/>
          <ac:picMkLst>
            <pc:docMk/>
            <pc:sldMk cId="4126294627" sldId="331"/>
            <ac:picMk id="10" creationId="{86025D16-D77A-4E62-817A-0A3FD2184E36}"/>
          </ac:picMkLst>
        </pc:picChg>
        <pc:picChg chg="add mod">
          <ac:chgData name="Achraf" userId="25abbedf-1262-434f-bd40-d612bd8626fb" providerId="ADAL" clId="{B0872D65-1F19-4301-BB70-ECBB43A869B9}" dt="2021-06-02T14:06:26.778" v="11448" actId="164"/>
          <ac:picMkLst>
            <pc:docMk/>
            <pc:sldMk cId="4126294627" sldId="331"/>
            <ac:picMk id="11" creationId="{DDDA5FFD-CA59-4E02-9FF6-81B2BA291688}"/>
          </ac:picMkLst>
        </pc:picChg>
        <pc:picChg chg="add mod">
          <ac:chgData name="Achraf" userId="25abbedf-1262-434f-bd40-d612bd8626fb" providerId="ADAL" clId="{B0872D65-1F19-4301-BB70-ECBB43A869B9}" dt="2021-06-02T14:06:26.778" v="11448" actId="164"/>
          <ac:picMkLst>
            <pc:docMk/>
            <pc:sldMk cId="4126294627" sldId="331"/>
            <ac:picMk id="12" creationId="{6B75CF69-0C4B-434E-A2D2-6DC321A08734}"/>
          </ac:picMkLst>
        </pc:picChg>
      </pc:sldChg>
      <pc:sldChg chg="addSp delSp modSp add mod ord">
        <pc:chgData name="Achraf" userId="25abbedf-1262-434f-bd40-d612bd8626fb" providerId="ADAL" clId="{B0872D65-1F19-4301-BB70-ECBB43A869B9}" dt="2021-06-02T14:32:09.700" v="13317" actId="164"/>
        <pc:sldMkLst>
          <pc:docMk/>
          <pc:sldMk cId="1767362379" sldId="332"/>
        </pc:sldMkLst>
        <pc:spChg chg="mod">
          <ac:chgData name="Achraf" userId="25abbedf-1262-434f-bd40-d612bd8626fb" providerId="ADAL" clId="{B0872D65-1F19-4301-BB70-ECBB43A869B9}" dt="2021-06-02T09:26:45.469" v="7203" actId="20577"/>
          <ac:spMkLst>
            <pc:docMk/>
            <pc:sldMk cId="1767362379" sldId="332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4:18:34.829" v="12173" actId="20577"/>
          <ac:spMkLst>
            <pc:docMk/>
            <pc:sldMk cId="1767362379" sldId="332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2T14:32:09.700" v="13317" actId="164"/>
          <ac:spMkLst>
            <pc:docMk/>
            <pc:sldMk cId="1767362379" sldId="332"/>
            <ac:spMk id="9" creationId="{1B7E30D9-E1D0-4FF6-9425-838DBE6533AF}"/>
          </ac:spMkLst>
        </pc:spChg>
        <pc:grpChg chg="add mod">
          <ac:chgData name="Achraf" userId="25abbedf-1262-434f-bd40-d612bd8626fb" providerId="ADAL" clId="{B0872D65-1F19-4301-BB70-ECBB43A869B9}" dt="2021-06-02T14:32:09.700" v="13317" actId="164"/>
          <ac:grpSpMkLst>
            <pc:docMk/>
            <pc:sldMk cId="1767362379" sldId="332"/>
            <ac:grpSpMk id="10" creationId="{D61E5653-4FB4-404D-A3A8-3A74E7F42D1D}"/>
          </ac:grpSpMkLst>
        </pc:grpChg>
        <pc:picChg chg="add del mod">
          <ac:chgData name="Achraf" userId="25abbedf-1262-434f-bd40-d612bd8626fb" providerId="ADAL" clId="{B0872D65-1F19-4301-BB70-ECBB43A869B9}" dt="2021-06-02T14:16:56.838" v="12023" actId="478"/>
          <ac:picMkLst>
            <pc:docMk/>
            <pc:sldMk cId="1767362379" sldId="332"/>
            <ac:picMk id="7" creationId="{9D855DF1-4663-41A7-B8F3-D33C2100A493}"/>
          </ac:picMkLst>
        </pc:picChg>
        <pc:picChg chg="add mod">
          <ac:chgData name="Achraf" userId="25abbedf-1262-434f-bd40-d612bd8626fb" providerId="ADAL" clId="{B0872D65-1F19-4301-BB70-ECBB43A869B9}" dt="2021-06-02T14:32:09.700" v="13317" actId="164"/>
          <ac:picMkLst>
            <pc:docMk/>
            <pc:sldMk cId="1767362379" sldId="332"/>
            <ac:picMk id="8" creationId="{92FE88A4-973C-479C-BBF5-67EBCAFB2798}"/>
          </ac:picMkLst>
        </pc:picChg>
      </pc:sldChg>
      <pc:sldChg chg="addSp delSp modSp add mod ord">
        <pc:chgData name="Achraf" userId="25abbedf-1262-434f-bd40-d612bd8626fb" providerId="ADAL" clId="{B0872D65-1F19-4301-BB70-ECBB43A869B9}" dt="2021-06-07T08:10:52.328" v="14097" actId="1076"/>
        <pc:sldMkLst>
          <pc:docMk/>
          <pc:sldMk cId="1428091371" sldId="333"/>
        </pc:sldMkLst>
        <pc:spChg chg="mod">
          <ac:chgData name="Achraf" userId="25abbedf-1262-434f-bd40-d612bd8626fb" providerId="ADAL" clId="{B0872D65-1F19-4301-BB70-ECBB43A869B9}" dt="2021-06-02T10:12:52.907" v="9059" actId="20577"/>
          <ac:spMkLst>
            <pc:docMk/>
            <pc:sldMk cId="1428091371" sldId="333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7T08:10:52.328" v="14097" actId="1076"/>
          <ac:spMkLst>
            <pc:docMk/>
            <pc:sldMk cId="1428091371" sldId="333"/>
            <ac:spMk id="4" creationId="{3FC30761-CFDB-4B49-B43D-426B343E6B93}"/>
          </ac:spMkLst>
        </pc:spChg>
        <pc:picChg chg="add del mod">
          <ac:chgData name="Achraf" userId="25abbedf-1262-434f-bd40-d612bd8626fb" providerId="ADAL" clId="{B0872D65-1F19-4301-BB70-ECBB43A869B9}" dt="2021-06-02T10:12:55.273" v="9060" actId="478"/>
          <ac:picMkLst>
            <pc:docMk/>
            <pc:sldMk cId="1428091371" sldId="333"/>
            <ac:picMk id="7" creationId="{6DECF756-BF02-4724-A366-D5CAB6F86777}"/>
          </ac:picMkLst>
        </pc:picChg>
        <pc:picChg chg="add del">
          <ac:chgData name="Achraf" userId="25abbedf-1262-434f-bd40-d612bd8626fb" providerId="ADAL" clId="{B0872D65-1F19-4301-BB70-ECBB43A869B9}" dt="2021-06-02T09:46:13.434" v="8722" actId="478"/>
          <ac:picMkLst>
            <pc:docMk/>
            <pc:sldMk cId="1428091371" sldId="333"/>
            <ac:picMk id="8" creationId="{F061E6C8-7BEE-410B-9DA0-153A073637FE}"/>
          </ac:picMkLst>
        </pc:picChg>
        <pc:picChg chg="add del mod modCrop">
          <ac:chgData name="Achraf" userId="25abbedf-1262-434f-bd40-d612bd8626fb" providerId="ADAL" clId="{B0872D65-1F19-4301-BB70-ECBB43A869B9}" dt="2021-06-02T10:12:57.002" v="9061" actId="478"/>
          <ac:picMkLst>
            <pc:docMk/>
            <pc:sldMk cId="1428091371" sldId="333"/>
            <ac:picMk id="9" creationId="{EF21F8E0-396D-46D8-B678-CAAA7AB7F5E6}"/>
          </ac:picMkLst>
        </pc:picChg>
        <pc:picChg chg="add mod">
          <ac:chgData name="Achraf" userId="25abbedf-1262-434f-bd40-d612bd8626fb" providerId="ADAL" clId="{B0872D65-1F19-4301-BB70-ECBB43A869B9}" dt="2021-06-02T10:19:25.638" v="9547" actId="1076"/>
          <ac:picMkLst>
            <pc:docMk/>
            <pc:sldMk cId="1428091371" sldId="333"/>
            <ac:picMk id="10" creationId="{5634EF0C-4F1C-4C45-B668-4EDB4F0958F1}"/>
          </ac:picMkLst>
        </pc:picChg>
      </pc:sldChg>
      <pc:sldChg chg="addSp modSp add mod">
        <pc:chgData name="Achraf" userId="25abbedf-1262-434f-bd40-d612bd8626fb" providerId="ADAL" clId="{B0872D65-1F19-4301-BB70-ECBB43A869B9}" dt="2021-06-02T10:12:47.257" v="9053" actId="20577"/>
        <pc:sldMkLst>
          <pc:docMk/>
          <pc:sldMk cId="2313069486" sldId="334"/>
        </pc:sldMkLst>
        <pc:spChg chg="mod">
          <ac:chgData name="Achraf" userId="25abbedf-1262-434f-bd40-d612bd8626fb" providerId="ADAL" clId="{B0872D65-1F19-4301-BB70-ECBB43A869B9}" dt="2021-06-02T10:12:47.257" v="9053" actId="20577"/>
          <ac:spMkLst>
            <pc:docMk/>
            <pc:sldMk cId="2313069486" sldId="334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0:11:49.189" v="9035" actId="1076"/>
          <ac:spMkLst>
            <pc:docMk/>
            <pc:sldMk cId="2313069486" sldId="334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2T10:12:11.591" v="9040" actId="1582"/>
          <ac:spMkLst>
            <pc:docMk/>
            <pc:sldMk cId="2313069486" sldId="334"/>
            <ac:spMk id="8" creationId="{1FAAB528-3885-411B-A0F7-ECB417F3B3EF}"/>
          </ac:spMkLst>
        </pc:spChg>
        <pc:spChg chg="add mod">
          <ac:chgData name="Achraf" userId="25abbedf-1262-434f-bd40-d612bd8626fb" providerId="ADAL" clId="{B0872D65-1F19-4301-BB70-ECBB43A869B9}" dt="2021-06-02T10:12:33.678" v="9045" actId="14100"/>
          <ac:spMkLst>
            <pc:docMk/>
            <pc:sldMk cId="2313069486" sldId="334"/>
            <ac:spMk id="10" creationId="{AFA1A813-D5FD-4AF5-91A3-56360E6A113B}"/>
          </ac:spMkLst>
        </pc:spChg>
      </pc:sldChg>
      <pc:sldChg chg="addSp delSp modSp add mod ord">
        <pc:chgData name="Achraf" userId="25abbedf-1262-434f-bd40-d612bd8626fb" providerId="ADAL" clId="{B0872D65-1F19-4301-BB70-ECBB43A869B9}" dt="2021-06-02T13:34:40.282" v="10430" actId="1582"/>
        <pc:sldMkLst>
          <pc:docMk/>
          <pc:sldMk cId="3710390518" sldId="335"/>
        </pc:sldMkLst>
        <pc:spChg chg="mod">
          <ac:chgData name="Achraf" userId="25abbedf-1262-434f-bd40-d612bd8626fb" providerId="ADAL" clId="{B0872D65-1F19-4301-BB70-ECBB43A869B9}" dt="2021-06-02T12:33:39.547" v="9556" actId="20577"/>
          <ac:spMkLst>
            <pc:docMk/>
            <pc:sldMk cId="3710390518" sldId="335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3:33:16.048" v="10406" actId="1076"/>
          <ac:spMkLst>
            <pc:docMk/>
            <pc:sldMk cId="3710390518" sldId="335"/>
            <ac:spMk id="4" creationId="{3FC30761-CFDB-4B49-B43D-426B343E6B93}"/>
          </ac:spMkLst>
        </pc:spChg>
        <pc:spChg chg="del">
          <ac:chgData name="Achraf" userId="25abbedf-1262-434f-bd40-d612bd8626fb" providerId="ADAL" clId="{B0872D65-1F19-4301-BB70-ECBB43A869B9}" dt="2021-06-02T12:49:31.246" v="9979" actId="478"/>
          <ac:spMkLst>
            <pc:docMk/>
            <pc:sldMk cId="3710390518" sldId="335"/>
            <ac:spMk id="8" creationId="{1FAAB528-3885-411B-A0F7-ECB417F3B3EF}"/>
          </ac:spMkLst>
        </pc:spChg>
        <pc:spChg chg="del">
          <ac:chgData name="Achraf" userId="25abbedf-1262-434f-bd40-d612bd8626fb" providerId="ADAL" clId="{B0872D65-1F19-4301-BB70-ECBB43A869B9}" dt="2021-06-02T12:49:33.461" v="9980" actId="478"/>
          <ac:spMkLst>
            <pc:docMk/>
            <pc:sldMk cId="3710390518" sldId="335"/>
            <ac:spMk id="10" creationId="{AFA1A813-D5FD-4AF5-91A3-56360E6A113B}"/>
          </ac:spMkLst>
        </pc:spChg>
        <pc:spChg chg="add mod">
          <ac:chgData name="Achraf" userId="25abbedf-1262-434f-bd40-d612bd8626fb" providerId="ADAL" clId="{B0872D65-1F19-4301-BB70-ECBB43A869B9}" dt="2021-06-02T13:34:14.663" v="10426" actId="14100"/>
          <ac:spMkLst>
            <pc:docMk/>
            <pc:sldMk cId="3710390518" sldId="335"/>
            <ac:spMk id="13" creationId="{B5C16C24-8314-4F8B-B59C-FA0EA39931EC}"/>
          </ac:spMkLst>
        </pc:spChg>
        <pc:spChg chg="add mod">
          <ac:chgData name="Achraf" userId="25abbedf-1262-434f-bd40-d612bd8626fb" providerId="ADAL" clId="{B0872D65-1F19-4301-BB70-ECBB43A869B9}" dt="2021-06-02T13:34:40.282" v="10430" actId="1582"/>
          <ac:spMkLst>
            <pc:docMk/>
            <pc:sldMk cId="3710390518" sldId="335"/>
            <ac:spMk id="14" creationId="{44169B59-7561-42CA-A075-BB2ACD7BB218}"/>
          </ac:spMkLst>
        </pc:spChg>
        <pc:picChg chg="del mod">
          <ac:chgData name="Achraf" userId="25abbedf-1262-434f-bd40-d612bd8626fb" providerId="ADAL" clId="{B0872D65-1F19-4301-BB70-ECBB43A869B9}" dt="2021-06-02T12:49:27.195" v="9977" actId="478"/>
          <ac:picMkLst>
            <pc:docMk/>
            <pc:sldMk cId="3710390518" sldId="335"/>
            <ac:picMk id="7" creationId="{6DECF756-BF02-4724-A366-D5CAB6F86777}"/>
          </ac:picMkLst>
        </pc:picChg>
        <pc:picChg chg="del">
          <ac:chgData name="Achraf" userId="25abbedf-1262-434f-bd40-d612bd8626fb" providerId="ADAL" clId="{B0872D65-1F19-4301-BB70-ECBB43A869B9}" dt="2021-06-02T12:49:29.036" v="9978" actId="478"/>
          <ac:picMkLst>
            <pc:docMk/>
            <pc:sldMk cId="3710390518" sldId="335"/>
            <ac:picMk id="9" creationId="{EF21F8E0-396D-46D8-B678-CAAA7AB7F5E6}"/>
          </ac:picMkLst>
        </pc:picChg>
        <pc:picChg chg="add mod">
          <ac:chgData name="Achraf" userId="25abbedf-1262-434f-bd40-d612bd8626fb" providerId="ADAL" clId="{B0872D65-1F19-4301-BB70-ECBB43A869B9}" dt="2021-06-02T13:33:47.942" v="10418" actId="1035"/>
          <ac:picMkLst>
            <pc:docMk/>
            <pc:sldMk cId="3710390518" sldId="335"/>
            <ac:picMk id="11" creationId="{6575DEAB-2303-4428-A0C8-E4033CF31BD4}"/>
          </ac:picMkLst>
        </pc:picChg>
        <pc:picChg chg="add mod">
          <ac:chgData name="Achraf" userId="25abbedf-1262-434f-bd40-d612bd8626fb" providerId="ADAL" clId="{B0872D65-1F19-4301-BB70-ECBB43A869B9}" dt="2021-06-02T13:33:51.682" v="10420" actId="208"/>
          <ac:picMkLst>
            <pc:docMk/>
            <pc:sldMk cId="3710390518" sldId="335"/>
            <ac:picMk id="12" creationId="{D5B002BC-1508-4971-91C1-FC7B6A8F3F50}"/>
          </ac:picMkLst>
        </pc:picChg>
      </pc:sldChg>
      <pc:sldChg chg="addSp delSp modSp add mod">
        <pc:chgData name="Achraf" userId="25abbedf-1262-434f-bd40-d612bd8626fb" providerId="ADAL" clId="{B0872D65-1F19-4301-BB70-ECBB43A869B9}" dt="2021-06-07T08:31:12.012" v="14100" actId="1076"/>
        <pc:sldMkLst>
          <pc:docMk/>
          <pc:sldMk cId="2896188921" sldId="336"/>
        </pc:sldMkLst>
        <pc:spChg chg="mod">
          <ac:chgData name="Achraf" userId="25abbedf-1262-434f-bd40-d612bd8626fb" providerId="ADAL" clId="{B0872D65-1F19-4301-BB70-ECBB43A869B9}" dt="2021-06-02T14:16:08.906" v="12013" actId="20577"/>
          <ac:spMkLst>
            <pc:docMk/>
            <pc:sldMk cId="2896188921" sldId="336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4:31:27.458" v="13307" actId="20577"/>
          <ac:spMkLst>
            <pc:docMk/>
            <pc:sldMk cId="2896188921" sldId="336"/>
            <ac:spMk id="4" creationId="{3FC30761-CFDB-4B49-B43D-426B343E6B93}"/>
          </ac:spMkLst>
        </pc:spChg>
        <pc:spChg chg="del">
          <ac:chgData name="Achraf" userId="25abbedf-1262-434f-bd40-d612bd8626fb" providerId="ADAL" clId="{B0872D65-1F19-4301-BB70-ECBB43A869B9}" dt="2021-06-02T14:16:22.234" v="12017" actId="478"/>
          <ac:spMkLst>
            <pc:docMk/>
            <pc:sldMk cId="2896188921" sldId="336"/>
            <ac:spMk id="8" creationId="{43D09E1A-C735-4412-8DF7-844096F2D09F}"/>
          </ac:spMkLst>
        </pc:spChg>
        <pc:spChg chg="add del">
          <ac:chgData name="Achraf" userId="25abbedf-1262-434f-bd40-d612bd8626fb" providerId="ADAL" clId="{B0872D65-1F19-4301-BB70-ECBB43A869B9}" dt="2021-06-02T14:22:47.247" v="12545" actId="478"/>
          <ac:spMkLst>
            <pc:docMk/>
            <pc:sldMk cId="2896188921" sldId="336"/>
            <ac:spMk id="18" creationId="{40AEEACF-DABD-46D3-8FC2-89BE159291E8}"/>
          </ac:spMkLst>
        </pc:spChg>
        <pc:spChg chg="add del">
          <ac:chgData name="Achraf" userId="25abbedf-1262-434f-bd40-d612bd8626fb" providerId="ADAL" clId="{B0872D65-1F19-4301-BB70-ECBB43A869B9}" dt="2021-06-02T14:23:22.872" v="12549" actId="478"/>
          <ac:spMkLst>
            <pc:docMk/>
            <pc:sldMk cId="2896188921" sldId="336"/>
            <ac:spMk id="19" creationId="{74F17B4B-9666-49C8-A3C2-1854AE696CAA}"/>
          </ac:spMkLst>
        </pc:spChg>
        <pc:spChg chg="add mod">
          <ac:chgData name="Achraf" userId="25abbedf-1262-434f-bd40-d612bd8626fb" providerId="ADAL" clId="{B0872D65-1F19-4301-BB70-ECBB43A869B9}" dt="2021-06-02T14:23:37.632" v="12553" actId="1582"/>
          <ac:spMkLst>
            <pc:docMk/>
            <pc:sldMk cId="2896188921" sldId="336"/>
            <ac:spMk id="20" creationId="{BAE78A26-BBFF-4318-9C7A-70645E3749FF}"/>
          </ac:spMkLst>
        </pc:spChg>
        <pc:spChg chg="add mod">
          <ac:chgData name="Achraf" userId="25abbedf-1262-434f-bd40-d612bd8626fb" providerId="ADAL" clId="{B0872D65-1F19-4301-BB70-ECBB43A869B9}" dt="2021-06-02T14:24:14.830" v="12558" actId="14100"/>
          <ac:spMkLst>
            <pc:docMk/>
            <pc:sldMk cId="2896188921" sldId="336"/>
            <ac:spMk id="21" creationId="{B14D4C08-0B09-4B09-8046-FD6E7014C974}"/>
          </ac:spMkLst>
        </pc:spChg>
        <pc:spChg chg="add mod">
          <ac:chgData name="Achraf" userId="25abbedf-1262-434f-bd40-d612bd8626fb" providerId="ADAL" clId="{B0872D65-1F19-4301-BB70-ECBB43A869B9}" dt="2021-06-02T14:24:42.261" v="12569" actId="14100"/>
          <ac:spMkLst>
            <pc:docMk/>
            <pc:sldMk cId="2896188921" sldId="336"/>
            <ac:spMk id="22" creationId="{2CBD1EB2-1CC6-4FB3-B2AB-4668B1A6E05F}"/>
          </ac:spMkLst>
        </pc:spChg>
        <pc:grpChg chg="del">
          <ac:chgData name="Achraf" userId="25abbedf-1262-434f-bd40-d612bd8626fb" providerId="ADAL" clId="{B0872D65-1F19-4301-BB70-ECBB43A869B9}" dt="2021-06-02T14:16:19.872" v="12015" actId="478"/>
          <ac:grpSpMkLst>
            <pc:docMk/>
            <pc:sldMk cId="2896188921" sldId="336"/>
            <ac:grpSpMk id="16" creationId="{AE5DF65A-2078-4F1B-A598-0F2BA4866BD9}"/>
          </ac:grpSpMkLst>
        </pc:grpChg>
        <pc:picChg chg="del">
          <ac:chgData name="Achraf" userId="25abbedf-1262-434f-bd40-d612bd8626fb" providerId="ADAL" clId="{B0872D65-1F19-4301-BB70-ECBB43A869B9}" dt="2021-06-02T14:16:21.068" v="12016" actId="478"/>
          <ac:picMkLst>
            <pc:docMk/>
            <pc:sldMk cId="2896188921" sldId="336"/>
            <ac:picMk id="7" creationId="{52F89312-A17D-48F1-BFC3-3C0BBCE78985}"/>
          </ac:picMkLst>
        </pc:picChg>
        <pc:picChg chg="add mod modCrop">
          <ac:chgData name="Achraf" userId="25abbedf-1262-434f-bd40-d612bd8626fb" providerId="ADAL" clId="{B0872D65-1F19-4301-BB70-ECBB43A869B9}" dt="2021-06-07T08:31:12.012" v="14100" actId="1076"/>
          <ac:picMkLst>
            <pc:docMk/>
            <pc:sldMk cId="2896188921" sldId="336"/>
            <ac:picMk id="17" creationId="{0534F8C1-08A2-4330-8EF3-8881125EDFFC}"/>
          </ac:picMkLst>
        </pc:picChg>
      </pc:sldChg>
      <pc:sldChg chg="addSp delSp modSp add mod">
        <pc:chgData name="Achraf" userId="25abbedf-1262-434f-bd40-d612bd8626fb" providerId="ADAL" clId="{B0872D65-1F19-4301-BB70-ECBB43A869B9}" dt="2021-06-02T15:32:00.720" v="14038" actId="1076"/>
        <pc:sldMkLst>
          <pc:docMk/>
          <pc:sldMk cId="387863552" sldId="337"/>
        </pc:sldMkLst>
        <pc:spChg chg="mod">
          <ac:chgData name="Achraf" userId="25abbedf-1262-434f-bd40-d612bd8626fb" providerId="ADAL" clId="{B0872D65-1F19-4301-BB70-ECBB43A869B9}" dt="2021-06-02T15:17:10.875" v="13853" actId="20577"/>
          <ac:spMkLst>
            <pc:docMk/>
            <pc:sldMk cId="387863552" sldId="337"/>
            <ac:spMk id="3" creationId="{2E3630F3-B85E-4065-B1DB-B3113B90A8ED}"/>
          </ac:spMkLst>
        </pc:spChg>
        <pc:spChg chg="mod">
          <ac:chgData name="Achraf" userId="25abbedf-1262-434f-bd40-d612bd8626fb" providerId="ADAL" clId="{B0872D65-1F19-4301-BB70-ECBB43A869B9}" dt="2021-06-02T15:31:53.864" v="14037" actId="1076"/>
          <ac:spMkLst>
            <pc:docMk/>
            <pc:sldMk cId="387863552" sldId="337"/>
            <ac:spMk id="4" creationId="{3FC30761-CFDB-4B49-B43D-426B343E6B93}"/>
          </ac:spMkLst>
        </pc:spChg>
        <pc:spChg chg="del mod">
          <ac:chgData name="Achraf" userId="25abbedf-1262-434f-bd40-d612bd8626fb" providerId="ADAL" clId="{B0872D65-1F19-4301-BB70-ECBB43A869B9}" dt="2021-06-02T15:19:31.161" v="13881" actId="478"/>
          <ac:spMkLst>
            <pc:docMk/>
            <pc:sldMk cId="387863552" sldId="337"/>
            <ac:spMk id="11" creationId="{8156366B-693B-4D18-8721-FF2DF8F1472A}"/>
          </ac:spMkLst>
        </pc:spChg>
        <pc:spChg chg="add mod">
          <ac:chgData name="Achraf" userId="25abbedf-1262-434f-bd40-d612bd8626fb" providerId="ADAL" clId="{B0872D65-1F19-4301-BB70-ECBB43A869B9}" dt="2021-06-02T15:32:00.720" v="14038" actId="1076"/>
          <ac:spMkLst>
            <pc:docMk/>
            <pc:sldMk cId="387863552" sldId="337"/>
            <ac:spMk id="13" creationId="{75D19023-BC4D-47F2-82B2-CBDA689CC115}"/>
          </ac:spMkLst>
        </pc:spChg>
        <pc:picChg chg="del">
          <ac:chgData name="Achraf" userId="25abbedf-1262-434f-bd40-d612bd8626fb" providerId="ADAL" clId="{B0872D65-1F19-4301-BB70-ECBB43A869B9}" dt="2021-06-02T15:19:29.304" v="13878" actId="478"/>
          <ac:picMkLst>
            <pc:docMk/>
            <pc:sldMk cId="387863552" sldId="337"/>
            <ac:picMk id="8" creationId="{E94B9644-06C7-4A67-979B-A4918C90FDEF}"/>
          </ac:picMkLst>
        </pc:picChg>
        <pc:picChg chg="del mod">
          <ac:chgData name="Achraf" userId="25abbedf-1262-434f-bd40-d612bd8626fb" providerId="ADAL" clId="{B0872D65-1F19-4301-BB70-ECBB43A869B9}" dt="2021-06-02T15:19:30.160" v="13880" actId="478"/>
          <ac:picMkLst>
            <pc:docMk/>
            <pc:sldMk cId="387863552" sldId="337"/>
            <ac:picMk id="10" creationId="{02E3E6F7-7FFF-4608-96D0-1337196FB223}"/>
          </ac:picMkLst>
        </pc:picChg>
        <pc:picChg chg="add mod">
          <ac:chgData name="Achraf" userId="25abbedf-1262-434f-bd40-d612bd8626fb" providerId="ADAL" clId="{B0872D65-1F19-4301-BB70-ECBB43A869B9}" dt="2021-06-02T15:32:00.720" v="14038" actId="1076"/>
          <ac:picMkLst>
            <pc:docMk/>
            <pc:sldMk cId="387863552" sldId="337"/>
            <ac:picMk id="12" creationId="{89250A57-799F-4385-93B4-BB840C6843C3}"/>
          </ac:picMkLst>
        </pc:picChg>
      </pc:sldChg>
      <pc:sldChg chg="addSp delSp modSp add mod">
        <pc:chgData name="Achraf" userId="25abbedf-1262-434f-bd40-d612bd8626fb" providerId="ADAL" clId="{B0872D65-1F19-4301-BB70-ECBB43A869B9}" dt="2021-06-03T15:11:25.214" v="14065" actId="478"/>
        <pc:sldMkLst>
          <pc:docMk/>
          <pc:sldMk cId="974143858" sldId="338"/>
        </pc:sldMkLst>
        <pc:spChg chg="mod">
          <ac:chgData name="Achraf" userId="25abbedf-1262-434f-bd40-d612bd8626fb" providerId="ADAL" clId="{B0872D65-1F19-4301-BB70-ECBB43A869B9}" dt="2021-06-03T15:11:18.488" v="14062" actId="1076"/>
          <ac:spMkLst>
            <pc:docMk/>
            <pc:sldMk cId="974143858" sldId="338"/>
            <ac:spMk id="3" creationId="{2E3630F3-B85E-4065-B1DB-B3113B90A8ED}"/>
          </ac:spMkLst>
        </pc:spChg>
        <pc:spChg chg="del">
          <ac:chgData name="Achraf" userId="25abbedf-1262-434f-bd40-d612bd8626fb" providerId="ADAL" clId="{B0872D65-1F19-4301-BB70-ECBB43A869B9}" dt="2021-06-03T15:11:25.214" v="14065" actId="478"/>
          <ac:spMkLst>
            <pc:docMk/>
            <pc:sldMk cId="974143858" sldId="338"/>
            <ac:spMk id="4" creationId="{3FC30761-CFDB-4B49-B43D-426B343E6B93}"/>
          </ac:spMkLst>
        </pc:spChg>
        <pc:spChg chg="add mod">
          <ac:chgData name="Achraf" userId="25abbedf-1262-434f-bd40-d612bd8626fb" providerId="ADAL" clId="{B0872D65-1F19-4301-BB70-ECBB43A869B9}" dt="2021-06-03T15:11:25.214" v="14065" actId="478"/>
          <ac:spMkLst>
            <pc:docMk/>
            <pc:sldMk cId="974143858" sldId="338"/>
            <ac:spMk id="8" creationId="{BD744559-5EE2-4BAD-9984-9D8C0A80DDA5}"/>
          </ac:spMkLst>
        </pc:spChg>
        <pc:spChg chg="del">
          <ac:chgData name="Achraf" userId="25abbedf-1262-434f-bd40-d612bd8626fb" providerId="ADAL" clId="{B0872D65-1F19-4301-BB70-ECBB43A869B9}" dt="2021-06-03T15:11:22.298" v="14064" actId="478"/>
          <ac:spMkLst>
            <pc:docMk/>
            <pc:sldMk cId="974143858" sldId="338"/>
            <ac:spMk id="13" creationId="{75D19023-BC4D-47F2-82B2-CBDA689CC115}"/>
          </ac:spMkLst>
        </pc:spChg>
        <pc:picChg chg="del">
          <ac:chgData name="Achraf" userId="25abbedf-1262-434f-bd40-d612bd8626fb" providerId="ADAL" clId="{B0872D65-1F19-4301-BB70-ECBB43A869B9}" dt="2021-06-03T15:11:19.712" v="14063" actId="478"/>
          <ac:picMkLst>
            <pc:docMk/>
            <pc:sldMk cId="974143858" sldId="338"/>
            <ac:picMk id="12" creationId="{89250A57-799F-4385-93B4-BB840C6843C3}"/>
          </ac:picMkLst>
        </pc:picChg>
      </pc:sldChg>
      <pc:sldChg chg="modSp add mod">
        <pc:chgData name="Achraf" userId="25abbedf-1262-434f-bd40-d612bd8626fb" providerId="ADAL" clId="{B0872D65-1F19-4301-BB70-ECBB43A869B9}" dt="2021-06-04T08:46:38.401" v="14087" actId="20577"/>
        <pc:sldMkLst>
          <pc:docMk/>
          <pc:sldMk cId="470278241" sldId="339"/>
        </pc:sldMkLst>
        <pc:spChg chg="mod">
          <ac:chgData name="Achraf" userId="25abbedf-1262-434f-bd40-d612bd8626fb" providerId="ADAL" clId="{B0872D65-1F19-4301-BB70-ECBB43A869B9}" dt="2021-06-04T08:46:38.401" v="14087" actId="20577"/>
          <ac:spMkLst>
            <pc:docMk/>
            <pc:sldMk cId="470278241" sldId="339"/>
            <ac:spMk id="3" creationId="{2E3630F3-B85E-4065-B1DB-B3113B90A8ED}"/>
          </ac:spMkLst>
        </pc:spChg>
      </pc:sldChg>
      <pc:sldMasterChg chg="delSldLayout">
        <pc:chgData name="Achraf" userId="25abbedf-1262-434f-bd40-d612bd8626fb" providerId="ADAL" clId="{B0872D65-1F19-4301-BB70-ECBB43A869B9}" dt="2021-06-01T14:17:48.196" v="3217" actId="2696"/>
        <pc:sldMasterMkLst>
          <pc:docMk/>
          <pc:sldMasterMk cId="513253429" sldId="2147483687"/>
        </pc:sldMasterMkLst>
        <pc:sldLayoutChg chg="del">
          <pc:chgData name="Achraf" userId="25abbedf-1262-434f-bd40-d612bd8626fb" providerId="ADAL" clId="{B0872D65-1F19-4301-BB70-ECBB43A869B9}" dt="2021-06-01T14:17:48.196" v="3217" actId="2696"/>
          <pc:sldLayoutMkLst>
            <pc:docMk/>
            <pc:sldMasterMk cId="513253429" sldId="2147483687"/>
            <pc:sldLayoutMk cId="2679255946" sldId="2147483715"/>
          </pc:sldLayoutMkLst>
        </pc:sldLayoutChg>
      </pc:sldMasterChg>
      <pc:sldMasterChg chg="addSp modTransition">
        <pc:chgData name="Achraf" userId="25abbedf-1262-434f-bd40-d612bd8626fb" providerId="ADAL" clId="{B0872D65-1F19-4301-BB70-ECBB43A869B9}" dt="2021-06-04T08:46:36.883" v="14086"/>
        <pc:sldMasterMkLst>
          <pc:docMk/>
          <pc:sldMasterMk cId="3152233650" sldId="2147483717"/>
        </pc:sldMasterMkLst>
        <pc:spChg chg="add">
          <ac:chgData name="Achraf" userId="25abbedf-1262-434f-bd40-d612bd8626fb" providerId="ADAL" clId="{B0872D65-1F19-4301-BB70-ECBB43A869B9}" dt="2021-06-04T08:46:22.118" v="14085"/>
          <ac:spMkLst>
            <pc:docMk/>
            <pc:sldMasterMk cId="3152233650" sldId="2147483717"/>
            <ac:spMk id="15" creationId="{88B5F55B-2E36-406D-A290-629D6E3114FB}"/>
          </ac:spMkLst>
        </pc:spChg>
        <pc:picChg chg="add">
          <ac:chgData name="Achraf" userId="25abbedf-1262-434f-bd40-d612bd8626fb" providerId="ADAL" clId="{B0872D65-1F19-4301-BB70-ECBB43A869B9}" dt="2021-06-04T08:46:22.118" v="14085"/>
          <ac:picMkLst>
            <pc:docMk/>
            <pc:sldMasterMk cId="3152233650" sldId="2147483717"/>
            <ac:picMk id="11" creationId="{5BF6485A-F411-4C31-9D1F-6279730A4442}"/>
          </ac:picMkLst>
        </pc:picChg>
        <pc:picChg chg="add">
          <ac:chgData name="Achraf" userId="25abbedf-1262-434f-bd40-d612bd8626fb" providerId="ADAL" clId="{B0872D65-1F19-4301-BB70-ECBB43A869B9}" dt="2021-06-04T08:46:22.118" v="14085"/>
          <ac:picMkLst>
            <pc:docMk/>
            <pc:sldMasterMk cId="3152233650" sldId="2147483717"/>
            <ac:picMk id="16" creationId="{6410AF8B-7D3F-48F6-B974-E0B996A5C817}"/>
          </ac:picMkLst>
        </pc:picChg>
      </pc:sldMasterChg>
    </pc:docChg>
  </pc:docChgLst>
  <pc:docChgLst>
    <pc:chgData name="Geneviève PUIG" userId="S::genevieve.puig@kleegroup.com::7d0d825d-3c0a-48c4-938e-67c08b423785" providerId="AD" clId="Web-{993B5775-8A9C-4DD9-A53D-882AB5FC4D2F}"/>
    <pc:docChg chg="modSld">
      <pc:chgData name="Geneviève PUIG" userId="S::genevieve.puig@kleegroup.com::7d0d825d-3c0a-48c4-938e-67c08b423785" providerId="AD" clId="Web-{993B5775-8A9C-4DD9-A53D-882AB5FC4D2F}" dt="2021-06-08T12:39:14.713" v="5"/>
      <pc:docMkLst>
        <pc:docMk/>
      </pc:docMkLst>
      <pc:sldChg chg="modSp">
        <pc:chgData name="Geneviève PUIG" userId="S::genevieve.puig@kleegroup.com::7d0d825d-3c0a-48c4-938e-67c08b423785" providerId="AD" clId="Web-{993B5775-8A9C-4DD9-A53D-882AB5FC4D2F}" dt="2021-06-08T12:39:14.713" v="5"/>
        <pc:sldMkLst>
          <pc:docMk/>
          <pc:sldMk cId="2918935477" sldId="321"/>
        </pc:sldMkLst>
        <pc:spChg chg="mod">
          <ac:chgData name="Geneviève PUIG" userId="S::genevieve.puig@kleegroup.com::7d0d825d-3c0a-48c4-938e-67c08b423785" providerId="AD" clId="Web-{993B5775-8A9C-4DD9-A53D-882AB5FC4D2F}" dt="2021-06-08T12:39:14.713" v="5"/>
          <ac:spMkLst>
            <pc:docMk/>
            <pc:sldMk cId="2918935477" sldId="321"/>
            <ac:spMk id="11" creationId="{7DF4F66A-E0F9-4814-9151-11CD1DDE3989}"/>
          </ac:spMkLst>
        </pc:spChg>
      </pc:sldChg>
      <pc:sldChg chg="modSp">
        <pc:chgData name="Geneviève PUIG" userId="S::genevieve.puig@kleegroup.com::7d0d825d-3c0a-48c4-938e-67c08b423785" providerId="AD" clId="Web-{993B5775-8A9C-4DD9-A53D-882AB5FC4D2F}" dt="2021-06-08T12:38:07.945" v="4" actId="20577"/>
        <pc:sldMkLst>
          <pc:docMk/>
          <pc:sldMk cId="879310781" sldId="327"/>
        </pc:sldMkLst>
        <pc:spChg chg="mod">
          <ac:chgData name="Geneviève PUIG" userId="S::genevieve.puig@kleegroup.com::7d0d825d-3c0a-48c4-938e-67c08b423785" providerId="AD" clId="Web-{993B5775-8A9C-4DD9-A53D-882AB5FC4D2F}" dt="2021-06-08T12:38:07.945" v="4" actId="20577"/>
          <ac:spMkLst>
            <pc:docMk/>
            <pc:sldMk cId="879310781" sldId="327"/>
            <ac:spMk id="4" creationId="{3FC30761-CFDB-4B49-B43D-426B343E6B93}"/>
          </ac:spMkLst>
        </pc:spChg>
      </pc:sldChg>
    </pc:docChg>
  </pc:docChgLst>
  <pc:docChgLst>
    <pc:chgData name="Geneviève PUIG" userId="S::genevieve.puig@kleegroup.com::7d0d825d-3c0a-48c4-938e-67c08b423785" providerId="AD" clId="Web-{EF06294B-7A88-48F7-BD73-1801E959F495}"/>
    <pc:docChg chg="modSld">
      <pc:chgData name="Geneviève PUIG" userId="S::genevieve.puig@kleegroup.com::7d0d825d-3c0a-48c4-938e-67c08b423785" providerId="AD" clId="Web-{EF06294B-7A88-48F7-BD73-1801E959F495}" dt="2021-06-08T11:31:49.565" v="128" actId="20577"/>
      <pc:docMkLst>
        <pc:docMk/>
      </pc:docMkLst>
      <pc:sldChg chg="modSp">
        <pc:chgData name="Geneviève PUIG" userId="S::genevieve.puig@kleegroup.com::7d0d825d-3c0a-48c4-938e-67c08b423785" providerId="AD" clId="Web-{EF06294B-7A88-48F7-BD73-1801E959F495}" dt="2021-06-08T11:24:27.958" v="83" actId="20577"/>
        <pc:sldMkLst>
          <pc:docMk/>
          <pc:sldMk cId="2473546440" sldId="264"/>
        </pc:sldMkLst>
        <pc:spChg chg="mod">
          <ac:chgData name="Geneviève PUIG" userId="S::genevieve.puig@kleegroup.com::7d0d825d-3c0a-48c4-938e-67c08b423785" providerId="AD" clId="Web-{EF06294B-7A88-48F7-BD73-1801E959F495}" dt="2021-06-08T11:24:27.958" v="83" actId="20577"/>
          <ac:spMkLst>
            <pc:docMk/>
            <pc:sldMk cId="2473546440" sldId="264"/>
            <ac:spMk id="4" creationId="{3FC30761-CFDB-4B49-B43D-426B343E6B93}"/>
          </ac:spMkLst>
        </pc:spChg>
      </pc:sldChg>
      <pc:sldChg chg="addCm">
        <pc:chgData name="Geneviève PUIG" userId="S::genevieve.puig@kleegroup.com::7d0d825d-3c0a-48c4-938e-67c08b423785" providerId="AD" clId="Web-{EF06294B-7A88-48F7-BD73-1801E959F495}" dt="2021-06-08T11:26:54.682" v="85"/>
        <pc:sldMkLst>
          <pc:docMk/>
          <pc:sldMk cId="193580892" sldId="316"/>
        </pc:sldMkLst>
      </pc:sldChg>
      <pc:sldChg chg="modSp addCm">
        <pc:chgData name="Geneviève PUIG" userId="S::genevieve.puig@kleegroup.com::7d0d825d-3c0a-48c4-938e-67c08b423785" providerId="AD" clId="Web-{EF06294B-7A88-48F7-BD73-1801E959F495}" dt="2021-06-08T11:28:58.888" v="99"/>
        <pc:sldMkLst>
          <pc:docMk/>
          <pc:sldMk cId="4218421254" sldId="317"/>
        </pc:sldMkLst>
        <pc:spChg chg="mod">
          <ac:chgData name="Geneviève PUIG" userId="S::genevieve.puig@kleegroup.com::7d0d825d-3c0a-48c4-938e-67c08b423785" providerId="AD" clId="Web-{EF06294B-7A88-48F7-BD73-1801E959F495}" dt="2021-06-08T11:28:10.465" v="98" actId="20577"/>
          <ac:spMkLst>
            <pc:docMk/>
            <pc:sldMk cId="4218421254" sldId="317"/>
            <ac:spMk id="4" creationId="{3FC30761-CFDB-4B49-B43D-426B343E6B93}"/>
          </ac:spMkLst>
        </pc:spChg>
      </pc:sldChg>
      <pc:sldChg chg="modSp">
        <pc:chgData name="Geneviève PUIG" userId="S::genevieve.puig@kleegroup.com::7d0d825d-3c0a-48c4-938e-67c08b423785" providerId="AD" clId="Web-{EF06294B-7A88-48F7-BD73-1801E959F495}" dt="2021-06-08T11:30:40.860" v="112" actId="20577"/>
        <pc:sldMkLst>
          <pc:docMk/>
          <pc:sldMk cId="2918935477" sldId="321"/>
        </pc:sldMkLst>
        <pc:spChg chg="mod">
          <ac:chgData name="Geneviève PUIG" userId="S::genevieve.puig@kleegroup.com::7d0d825d-3c0a-48c4-938e-67c08b423785" providerId="AD" clId="Web-{EF06294B-7A88-48F7-BD73-1801E959F495}" dt="2021-06-08T11:30:40.860" v="112" actId="20577"/>
          <ac:spMkLst>
            <pc:docMk/>
            <pc:sldMk cId="2918935477" sldId="321"/>
            <ac:spMk id="4" creationId="{3FC30761-CFDB-4B49-B43D-426B343E6B93}"/>
          </ac:spMkLst>
        </pc:spChg>
      </pc:sldChg>
      <pc:sldChg chg="modSp">
        <pc:chgData name="Geneviève PUIG" userId="S::genevieve.puig@kleegroup.com::7d0d825d-3c0a-48c4-938e-67c08b423785" providerId="AD" clId="Web-{EF06294B-7A88-48F7-BD73-1801E959F495}" dt="2021-06-08T11:30:52.298" v="114" actId="20577"/>
        <pc:sldMkLst>
          <pc:docMk/>
          <pc:sldMk cId="1998481497" sldId="322"/>
        </pc:sldMkLst>
        <pc:spChg chg="mod">
          <ac:chgData name="Geneviève PUIG" userId="S::genevieve.puig@kleegroup.com::7d0d825d-3c0a-48c4-938e-67c08b423785" providerId="AD" clId="Web-{EF06294B-7A88-48F7-BD73-1801E959F495}" dt="2021-06-08T11:30:52.298" v="114" actId="20577"/>
          <ac:spMkLst>
            <pc:docMk/>
            <pc:sldMk cId="1998481497" sldId="322"/>
            <ac:spMk id="4" creationId="{3FC30761-CFDB-4B49-B43D-426B343E6B93}"/>
          </ac:spMkLst>
        </pc:spChg>
      </pc:sldChg>
      <pc:sldChg chg="modSp">
        <pc:chgData name="Geneviève PUIG" userId="S::genevieve.puig@kleegroup.com::7d0d825d-3c0a-48c4-938e-67c08b423785" providerId="AD" clId="Web-{EF06294B-7A88-48F7-BD73-1801E959F495}" dt="2021-06-08T11:31:49.565" v="128" actId="20577"/>
        <pc:sldMkLst>
          <pc:docMk/>
          <pc:sldMk cId="3391218153" sldId="323"/>
        </pc:sldMkLst>
        <pc:spChg chg="mod">
          <ac:chgData name="Geneviève PUIG" userId="S::genevieve.puig@kleegroup.com::7d0d825d-3c0a-48c4-938e-67c08b423785" providerId="AD" clId="Web-{EF06294B-7A88-48F7-BD73-1801E959F495}" dt="2021-06-08T11:31:49.565" v="128" actId="20577"/>
          <ac:spMkLst>
            <pc:docMk/>
            <pc:sldMk cId="3391218153" sldId="323"/>
            <ac:spMk id="4" creationId="{3FC30761-CFDB-4B49-B43D-426B343E6B93}"/>
          </ac:spMkLst>
        </pc:spChg>
      </pc:sldChg>
    </pc:docChg>
  </pc:docChgLst>
  <pc:docChgLst>
    <pc:chgData name="Farid SOUIAH" userId="S::farid.souiah@kleegroup.com::e96cfee1-1cd4-4f8a-82b3-26e9f5ce4189" providerId="AD" clId="Web-{8F3D9B85-16A7-4095-824B-44E6002AED7B}"/>
    <pc:docChg chg="">
      <pc:chgData name="Farid SOUIAH" userId="S::farid.souiah@kleegroup.com::e96cfee1-1cd4-4f8a-82b3-26e9f5ce4189" providerId="AD" clId="Web-{8F3D9B85-16A7-4095-824B-44E6002AED7B}" dt="2021-06-08T13:23:23.826" v="0"/>
      <pc:docMkLst>
        <pc:docMk/>
      </pc:docMkLst>
      <pc:sldChg chg="addCm">
        <pc:chgData name="Farid SOUIAH" userId="S::farid.souiah@kleegroup.com::e96cfee1-1cd4-4f8a-82b3-26e9f5ce4189" providerId="AD" clId="Web-{8F3D9B85-16A7-4095-824B-44E6002AED7B}" dt="2021-06-08T13:23:23.826" v="0"/>
        <pc:sldMkLst>
          <pc:docMk/>
          <pc:sldMk cId="387863552" sldId="337"/>
        </pc:sldMkLst>
      </pc:sldChg>
    </pc:docChg>
  </pc:docChgLst>
  <pc:docChgLst>
    <pc:chgData name="Geneviève PUIG" userId="S::genevieve.puig@kleegroup.com::7d0d825d-3c0a-48c4-938e-67c08b423785" providerId="AD" clId="Web-{D9F76CF0-49C5-4C83-81F1-2DD610C6935D}"/>
    <pc:docChg chg="modSld">
      <pc:chgData name="Geneviève PUIG" userId="S::genevieve.puig@kleegroup.com::7d0d825d-3c0a-48c4-938e-67c08b423785" providerId="AD" clId="Web-{D9F76CF0-49C5-4C83-81F1-2DD610C6935D}" dt="2021-06-08T11:22:18.230" v="8" actId="20577"/>
      <pc:docMkLst>
        <pc:docMk/>
      </pc:docMkLst>
      <pc:sldChg chg="modSp addCm">
        <pc:chgData name="Geneviève PUIG" userId="S::genevieve.puig@kleegroup.com::7d0d825d-3c0a-48c4-938e-67c08b423785" providerId="AD" clId="Web-{D9F76CF0-49C5-4C83-81F1-2DD610C6935D}" dt="2021-06-08T11:22:11.886" v="7"/>
        <pc:sldMkLst>
          <pc:docMk/>
          <pc:sldMk cId="4058421272" sldId="261"/>
        </pc:sldMkLst>
        <pc:spChg chg="mod">
          <ac:chgData name="Geneviève PUIG" userId="S::genevieve.puig@kleegroup.com::7d0d825d-3c0a-48c4-938e-67c08b423785" providerId="AD" clId="Web-{D9F76CF0-49C5-4C83-81F1-2DD610C6935D}" dt="2021-06-08T11:20:23.973" v="5" actId="20577"/>
          <ac:spMkLst>
            <pc:docMk/>
            <pc:sldMk cId="4058421272" sldId="261"/>
            <ac:spMk id="9" creationId="{F7C67BA3-8BC3-4C50-B2E9-9317D9F6C151}"/>
          </ac:spMkLst>
        </pc:spChg>
      </pc:sldChg>
      <pc:sldChg chg="modSp">
        <pc:chgData name="Geneviève PUIG" userId="S::genevieve.puig@kleegroup.com::7d0d825d-3c0a-48c4-938e-67c08b423785" providerId="AD" clId="Web-{D9F76CF0-49C5-4C83-81F1-2DD610C6935D}" dt="2021-06-08T11:22:18.230" v="8" actId="20577"/>
        <pc:sldMkLst>
          <pc:docMk/>
          <pc:sldMk cId="978998198" sldId="263"/>
        </pc:sldMkLst>
        <pc:spChg chg="mod">
          <ac:chgData name="Geneviève PUIG" userId="S::genevieve.puig@kleegroup.com::7d0d825d-3c0a-48c4-938e-67c08b423785" providerId="AD" clId="Web-{D9F76CF0-49C5-4C83-81F1-2DD610C6935D}" dt="2021-06-08T11:22:18.230" v="8" actId="20577"/>
          <ac:spMkLst>
            <pc:docMk/>
            <pc:sldMk cId="978998198" sldId="263"/>
            <ac:spMk id="20" creationId="{F74DEA9C-62A7-4B62-93AA-906586D69186}"/>
          </ac:spMkLst>
        </pc:spChg>
      </pc:sldChg>
    </pc:docChg>
  </pc:docChgLst>
  <pc:docChgLst>
    <pc:chgData name="Geneviève PUIG" userId="7d0d825d-3c0a-48c4-938e-67c08b423785" providerId="ADAL" clId="{DCCFF36A-34CB-41DA-A74A-DDF7C18405D6}"/>
    <pc:docChg chg="undo custSel modSld">
      <pc:chgData name="Geneviève PUIG" userId="7d0d825d-3c0a-48c4-938e-67c08b423785" providerId="ADAL" clId="{DCCFF36A-34CB-41DA-A74A-DDF7C18405D6}" dt="2021-06-08T12:03:12.572" v="610"/>
      <pc:docMkLst>
        <pc:docMk/>
      </pc:docMkLst>
      <pc:sldChg chg="modCm">
        <pc:chgData name="Geneviève PUIG" userId="7d0d825d-3c0a-48c4-938e-67c08b423785" providerId="ADAL" clId="{DCCFF36A-34CB-41DA-A74A-DDF7C18405D6}" dt="2021-06-08T11:32:04.546" v="1"/>
        <pc:sldMkLst>
          <pc:docMk/>
          <pc:sldMk cId="4058421272" sldId="261"/>
        </pc:sldMkLst>
      </pc:sldChg>
      <pc:sldChg chg="addCm modCm">
        <pc:chgData name="Geneviève PUIG" userId="7d0d825d-3c0a-48c4-938e-67c08b423785" providerId="ADAL" clId="{DCCFF36A-34CB-41DA-A74A-DDF7C18405D6}" dt="2021-06-08T11:49:10.593" v="543"/>
        <pc:sldMkLst>
          <pc:docMk/>
          <pc:sldMk cId="193580892" sldId="316"/>
        </pc:sldMkLst>
      </pc:sldChg>
      <pc:sldChg chg="modSp mod addCm modCm">
        <pc:chgData name="Geneviève PUIG" userId="7d0d825d-3c0a-48c4-938e-67c08b423785" providerId="ADAL" clId="{DCCFF36A-34CB-41DA-A74A-DDF7C18405D6}" dt="2021-06-08T11:37:20.096" v="83"/>
        <pc:sldMkLst>
          <pc:docMk/>
          <pc:sldMk cId="2526598931" sldId="318"/>
        </pc:sldMkLst>
        <pc:spChg chg="mod">
          <ac:chgData name="Geneviève PUIG" userId="7d0d825d-3c0a-48c4-938e-67c08b423785" providerId="ADAL" clId="{DCCFF36A-34CB-41DA-A74A-DDF7C18405D6}" dt="2021-06-08T11:32:05.023" v="2" actId="27636"/>
          <ac:spMkLst>
            <pc:docMk/>
            <pc:sldMk cId="2526598931" sldId="318"/>
            <ac:spMk id="4" creationId="{3FC30761-CFDB-4B49-B43D-426B343E6B93}"/>
          </ac:spMkLst>
        </pc:spChg>
        <pc:picChg chg="mod">
          <ac:chgData name="Geneviève PUIG" userId="7d0d825d-3c0a-48c4-938e-67c08b423785" providerId="ADAL" clId="{DCCFF36A-34CB-41DA-A74A-DDF7C18405D6}" dt="2021-06-08T11:35:29.452" v="77" actId="1076"/>
          <ac:picMkLst>
            <pc:docMk/>
            <pc:sldMk cId="2526598931" sldId="318"/>
            <ac:picMk id="7" creationId="{9CDE1D36-0B4A-474E-B831-6BD67AF23133}"/>
          </ac:picMkLst>
        </pc:picChg>
      </pc:sldChg>
      <pc:sldChg chg="addSp delSp modSp mod addCm modCm">
        <pc:chgData name="Geneviève PUIG" userId="7d0d825d-3c0a-48c4-938e-67c08b423785" providerId="ADAL" clId="{DCCFF36A-34CB-41DA-A74A-DDF7C18405D6}" dt="2021-06-08T11:36:21.828" v="79"/>
        <pc:sldMkLst>
          <pc:docMk/>
          <pc:sldMk cId="2687528713" sldId="319"/>
        </pc:sldMkLst>
        <pc:spChg chg="add del mod">
          <ac:chgData name="Geneviève PUIG" userId="7d0d825d-3c0a-48c4-938e-67c08b423785" providerId="ADAL" clId="{DCCFF36A-34CB-41DA-A74A-DDF7C18405D6}" dt="2021-06-08T11:35:00.147" v="72" actId="478"/>
          <ac:spMkLst>
            <pc:docMk/>
            <pc:sldMk cId="2687528713" sldId="319"/>
            <ac:spMk id="4" creationId="{E5439D10-1BD4-4D58-9BFE-7065FEA8B328}"/>
          </ac:spMkLst>
        </pc:spChg>
        <pc:spChg chg="add mod">
          <ac:chgData name="Geneviève PUIG" userId="7d0d825d-3c0a-48c4-938e-67c08b423785" providerId="ADAL" clId="{DCCFF36A-34CB-41DA-A74A-DDF7C18405D6}" dt="2021-06-08T11:35:06.382" v="74" actId="1076"/>
          <ac:spMkLst>
            <pc:docMk/>
            <pc:sldMk cId="2687528713" sldId="319"/>
            <ac:spMk id="20" creationId="{7FBFD00C-7DD1-4C63-9DCF-097C4C69BE1B}"/>
          </ac:spMkLst>
        </pc:spChg>
        <pc:spChg chg="add mod">
          <ac:chgData name="Geneviève PUIG" userId="7d0d825d-3c0a-48c4-938e-67c08b423785" providerId="ADAL" clId="{DCCFF36A-34CB-41DA-A74A-DDF7C18405D6}" dt="2021-06-08T11:35:13.112" v="76" actId="1076"/>
          <ac:spMkLst>
            <pc:docMk/>
            <pc:sldMk cId="2687528713" sldId="319"/>
            <ac:spMk id="21" creationId="{66646B1D-1E2D-4AA7-87E3-35C895CC6F47}"/>
          </ac:spMkLst>
        </pc:spChg>
        <pc:spChg chg="mod">
          <ac:chgData name="Geneviève PUIG" userId="7d0d825d-3c0a-48c4-938e-67c08b423785" providerId="ADAL" clId="{DCCFF36A-34CB-41DA-A74A-DDF7C18405D6}" dt="2021-06-08T11:34:10.390" v="66" actId="20577"/>
          <ac:spMkLst>
            <pc:docMk/>
            <pc:sldMk cId="2687528713" sldId="319"/>
            <ac:spMk id="24" creationId="{95BC5AC0-5CC0-4FF5-9C2F-868230CC8A3C}"/>
          </ac:spMkLst>
        </pc:spChg>
        <pc:spChg chg="mod">
          <ac:chgData name="Geneviève PUIG" userId="7d0d825d-3c0a-48c4-938e-67c08b423785" providerId="ADAL" clId="{DCCFF36A-34CB-41DA-A74A-DDF7C18405D6}" dt="2021-06-08T11:34:49.513" v="69"/>
          <ac:spMkLst>
            <pc:docMk/>
            <pc:sldMk cId="2687528713" sldId="319"/>
            <ac:spMk id="42" creationId="{6B89A2C2-03E9-4DE2-8340-46C61227F808}"/>
          </ac:spMkLst>
        </pc:spChg>
        <pc:grpChg chg="mod">
          <ac:chgData name="Geneviève PUIG" userId="7d0d825d-3c0a-48c4-938e-67c08b423785" providerId="ADAL" clId="{DCCFF36A-34CB-41DA-A74A-DDF7C18405D6}" dt="2021-06-08T11:34:23.118" v="67" actId="1076"/>
          <ac:grpSpMkLst>
            <pc:docMk/>
            <pc:sldMk cId="2687528713" sldId="319"/>
            <ac:grpSpMk id="35" creationId="{1B2D566D-8122-4DE3-9880-3149F3359CE6}"/>
          </ac:grpSpMkLst>
        </pc:grpChg>
        <pc:picChg chg="mod">
          <ac:chgData name="Geneviève PUIG" userId="7d0d825d-3c0a-48c4-938e-67c08b423785" providerId="ADAL" clId="{DCCFF36A-34CB-41DA-A74A-DDF7C18405D6}" dt="2021-06-08T11:34:33.688" v="68" actId="1076"/>
          <ac:picMkLst>
            <pc:docMk/>
            <pc:sldMk cId="2687528713" sldId="319"/>
            <ac:picMk id="34" creationId="{15FD57A7-448D-468F-BDCB-BC3B85F6CFAA}"/>
          </ac:picMkLst>
        </pc:picChg>
      </pc:sldChg>
      <pc:sldChg chg="addCm modCm">
        <pc:chgData name="Geneviève PUIG" userId="7d0d825d-3c0a-48c4-938e-67c08b423785" providerId="ADAL" clId="{DCCFF36A-34CB-41DA-A74A-DDF7C18405D6}" dt="2021-06-08T11:37:54.247" v="85"/>
        <pc:sldMkLst>
          <pc:docMk/>
          <pc:sldMk cId="3640321973" sldId="324"/>
        </pc:sldMkLst>
      </pc:sldChg>
      <pc:sldChg chg="addCm modCm">
        <pc:chgData name="Geneviève PUIG" userId="7d0d825d-3c0a-48c4-938e-67c08b423785" providerId="ADAL" clId="{DCCFF36A-34CB-41DA-A74A-DDF7C18405D6}" dt="2021-06-08T11:38:23.042" v="87"/>
        <pc:sldMkLst>
          <pc:docMk/>
          <pc:sldMk cId="3205624596" sldId="325"/>
        </pc:sldMkLst>
      </pc:sldChg>
      <pc:sldChg chg="modSp mod addCm modCm">
        <pc:chgData name="Geneviève PUIG" userId="7d0d825d-3c0a-48c4-938e-67c08b423785" providerId="ADAL" clId="{DCCFF36A-34CB-41DA-A74A-DDF7C18405D6}" dt="2021-06-08T11:50:43.635" v="545"/>
        <pc:sldMkLst>
          <pc:docMk/>
          <pc:sldMk cId="879310781" sldId="327"/>
        </pc:sldMkLst>
        <pc:spChg chg="mod">
          <ac:chgData name="Geneviève PUIG" userId="7d0d825d-3c0a-48c4-938e-67c08b423785" providerId="ADAL" clId="{DCCFF36A-34CB-41DA-A74A-DDF7C18405D6}" dt="2021-06-08T11:47:58.033" v="541" actId="20577"/>
          <ac:spMkLst>
            <pc:docMk/>
            <pc:sldMk cId="879310781" sldId="327"/>
            <ac:spMk id="4" creationId="{3FC30761-CFDB-4B49-B43D-426B343E6B93}"/>
          </ac:spMkLst>
        </pc:spChg>
      </pc:sldChg>
      <pc:sldChg chg="addCm modCm">
        <pc:chgData name="Geneviève PUIG" userId="7d0d825d-3c0a-48c4-938e-67c08b423785" providerId="ADAL" clId="{DCCFF36A-34CB-41DA-A74A-DDF7C18405D6}" dt="2021-06-08T11:55:47.040" v="569"/>
        <pc:sldMkLst>
          <pc:docMk/>
          <pc:sldMk cId="1500219404" sldId="328"/>
        </pc:sldMkLst>
      </pc:sldChg>
      <pc:sldChg chg="addCm modCm">
        <pc:chgData name="Geneviève PUIG" userId="7d0d825d-3c0a-48c4-938e-67c08b423785" providerId="ADAL" clId="{DCCFF36A-34CB-41DA-A74A-DDF7C18405D6}" dt="2021-06-08T12:03:12.572" v="610"/>
        <pc:sldMkLst>
          <pc:docMk/>
          <pc:sldMk cId="4049366605" sldId="330"/>
        </pc:sldMkLst>
      </pc:sldChg>
      <pc:sldChg chg="modSp mod addCm modCm">
        <pc:chgData name="Geneviève PUIG" userId="7d0d825d-3c0a-48c4-938e-67c08b423785" providerId="ADAL" clId="{DCCFF36A-34CB-41DA-A74A-DDF7C18405D6}" dt="2021-06-08T11:57:25.435" v="579" actId="20577"/>
        <pc:sldMkLst>
          <pc:docMk/>
          <pc:sldMk cId="4126294627" sldId="331"/>
        </pc:sldMkLst>
        <pc:spChg chg="mod">
          <ac:chgData name="Geneviève PUIG" userId="7d0d825d-3c0a-48c4-938e-67c08b423785" providerId="ADAL" clId="{DCCFF36A-34CB-41DA-A74A-DDF7C18405D6}" dt="2021-06-08T11:57:25.435" v="579" actId="20577"/>
          <ac:spMkLst>
            <pc:docMk/>
            <pc:sldMk cId="4126294627" sldId="331"/>
            <ac:spMk id="4" creationId="{3FC30761-CFDB-4B49-B43D-426B343E6B93}"/>
          </ac:spMkLst>
        </pc:spChg>
      </pc:sldChg>
      <pc:sldChg chg="modSp mod addCm modCm">
        <pc:chgData name="Geneviève PUIG" userId="7d0d825d-3c0a-48c4-938e-67c08b423785" providerId="ADAL" clId="{DCCFF36A-34CB-41DA-A74A-DDF7C18405D6}" dt="2021-06-08T11:52:45.294" v="547"/>
        <pc:sldMkLst>
          <pc:docMk/>
          <pc:sldMk cId="1428091371" sldId="333"/>
        </pc:sldMkLst>
        <pc:spChg chg="mod">
          <ac:chgData name="Geneviève PUIG" userId="7d0d825d-3c0a-48c4-938e-67c08b423785" providerId="ADAL" clId="{DCCFF36A-34CB-41DA-A74A-DDF7C18405D6}" dt="2021-06-08T11:44:53.686" v="210" actId="20577"/>
          <ac:spMkLst>
            <pc:docMk/>
            <pc:sldMk cId="1428091371" sldId="333"/>
            <ac:spMk id="4" creationId="{3FC30761-CFDB-4B49-B43D-426B343E6B93}"/>
          </ac:spMkLst>
        </pc:spChg>
      </pc:sldChg>
      <pc:sldChg chg="addCm modCm">
        <pc:chgData name="Geneviève PUIG" userId="7d0d825d-3c0a-48c4-938e-67c08b423785" providerId="ADAL" clId="{DCCFF36A-34CB-41DA-A74A-DDF7C18405D6}" dt="2021-06-08T11:56:12.485" v="571"/>
        <pc:sldMkLst>
          <pc:docMk/>
          <pc:sldMk cId="2313069486" sldId="334"/>
        </pc:sldMkLst>
      </pc:sldChg>
      <pc:sldChg chg="modSp mod addCm modCm">
        <pc:chgData name="Geneviève PUIG" userId="7d0d825d-3c0a-48c4-938e-67c08b423785" providerId="ADAL" clId="{DCCFF36A-34CB-41DA-A74A-DDF7C18405D6}" dt="2021-06-08T11:56:27.006" v="573"/>
        <pc:sldMkLst>
          <pc:docMk/>
          <pc:sldMk cId="3710390518" sldId="335"/>
        </pc:sldMkLst>
        <pc:spChg chg="mod">
          <ac:chgData name="Geneviève PUIG" userId="7d0d825d-3c0a-48c4-938e-67c08b423785" providerId="ADAL" clId="{DCCFF36A-34CB-41DA-A74A-DDF7C18405D6}" dt="2021-06-08T11:54:02.851" v="563" actId="20577"/>
          <ac:spMkLst>
            <pc:docMk/>
            <pc:sldMk cId="3710390518" sldId="335"/>
            <ac:spMk id="4" creationId="{3FC30761-CFDB-4B49-B43D-426B343E6B93}"/>
          </ac:spMkLst>
        </pc:spChg>
      </pc:sldChg>
      <pc:sldChg chg="modSp mod addCm modCm">
        <pc:chgData name="Geneviève PUIG" userId="7d0d825d-3c0a-48c4-938e-67c08b423785" providerId="ADAL" clId="{DCCFF36A-34CB-41DA-A74A-DDF7C18405D6}" dt="2021-06-08T11:59:43.309" v="606"/>
        <pc:sldMkLst>
          <pc:docMk/>
          <pc:sldMk cId="2896188921" sldId="336"/>
        </pc:sldMkLst>
        <pc:spChg chg="mod">
          <ac:chgData name="Geneviève PUIG" userId="7d0d825d-3c0a-48c4-938e-67c08b423785" providerId="ADAL" clId="{DCCFF36A-34CB-41DA-A74A-DDF7C18405D6}" dt="2021-06-08T11:59:14.356" v="604" actId="20577"/>
          <ac:spMkLst>
            <pc:docMk/>
            <pc:sldMk cId="2896188921" sldId="336"/>
            <ac:spMk id="4" creationId="{3FC30761-CFDB-4B49-B43D-426B343E6B93}"/>
          </ac:spMkLst>
        </pc:spChg>
      </pc:sldChg>
    </pc:docChg>
  </pc:docChgLst>
  <pc:docChgLst>
    <pc:chgData name="Farid SOUIAH" userId="S::farid.souiah@kleegroup.com::e96cfee1-1cd4-4f8a-82b3-26e9f5ce4189" providerId="AD" clId="Web-{CB4DED2E-70BD-4809-A744-056F6CEE0B9A}"/>
    <pc:docChg chg="modSld">
      <pc:chgData name="Farid SOUIAH" userId="S::farid.souiah@kleegroup.com::e96cfee1-1cd4-4f8a-82b3-26e9f5ce4189" providerId="AD" clId="Web-{CB4DED2E-70BD-4809-A744-056F6CEE0B9A}" dt="2021-06-08T13:18:20.678" v="40"/>
      <pc:docMkLst>
        <pc:docMk/>
      </pc:docMkLst>
      <pc:sldChg chg="addCm">
        <pc:chgData name="Farid SOUIAH" userId="S::farid.souiah@kleegroup.com::e96cfee1-1cd4-4f8a-82b3-26e9f5ce4189" providerId="AD" clId="Web-{CB4DED2E-70BD-4809-A744-056F6CEE0B9A}" dt="2021-06-08T12:08:42.386" v="0"/>
        <pc:sldMkLst>
          <pc:docMk/>
          <pc:sldMk cId="4058421272" sldId="261"/>
        </pc:sldMkLst>
      </pc:sldChg>
      <pc:sldChg chg="modSp">
        <pc:chgData name="Farid SOUIAH" userId="S::farid.souiah@kleegroup.com::e96cfee1-1cd4-4f8a-82b3-26e9f5ce4189" providerId="AD" clId="Web-{CB4DED2E-70BD-4809-A744-056F6CEE0B9A}" dt="2021-06-08T12:11:36.563" v="4" actId="20577"/>
        <pc:sldMkLst>
          <pc:docMk/>
          <pc:sldMk cId="193580892" sldId="316"/>
        </pc:sldMkLst>
        <pc:spChg chg="mod">
          <ac:chgData name="Farid SOUIAH" userId="S::farid.souiah@kleegroup.com::e96cfee1-1cd4-4f8a-82b3-26e9f5ce4189" providerId="AD" clId="Web-{CB4DED2E-70BD-4809-A744-056F6CEE0B9A}" dt="2021-06-08T12:11:36.563" v="4" actId="20577"/>
          <ac:spMkLst>
            <pc:docMk/>
            <pc:sldMk cId="193580892" sldId="316"/>
            <ac:spMk id="3" creationId="{2E3630F3-B85E-4065-B1DB-B3113B90A8ED}"/>
          </ac:spMkLst>
        </pc:spChg>
        <pc:spChg chg="mod">
          <ac:chgData name="Farid SOUIAH" userId="S::farid.souiah@kleegroup.com::e96cfee1-1cd4-4f8a-82b3-26e9f5ce4189" providerId="AD" clId="Web-{CB4DED2E-70BD-4809-A744-056F6CEE0B9A}" dt="2021-06-08T12:10:23.717" v="2" actId="20577"/>
          <ac:spMkLst>
            <pc:docMk/>
            <pc:sldMk cId="193580892" sldId="316"/>
            <ac:spMk id="4" creationId="{3FC30761-CFDB-4B49-B43D-426B343E6B93}"/>
          </ac:spMkLst>
        </pc:spChg>
      </pc:sldChg>
      <pc:sldChg chg="modSp">
        <pc:chgData name="Farid SOUIAH" userId="S::farid.souiah@kleegroup.com::e96cfee1-1cd4-4f8a-82b3-26e9f5ce4189" providerId="AD" clId="Web-{CB4DED2E-70BD-4809-A744-056F6CEE0B9A}" dt="2021-06-08T12:14:18.395" v="6" actId="20577"/>
        <pc:sldMkLst>
          <pc:docMk/>
          <pc:sldMk cId="2687528713" sldId="319"/>
        </pc:sldMkLst>
        <pc:spChg chg="mod">
          <ac:chgData name="Farid SOUIAH" userId="S::farid.souiah@kleegroup.com::e96cfee1-1cd4-4f8a-82b3-26e9f5ce4189" providerId="AD" clId="Web-{CB4DED2E-70BD-4809-A744-056F6CEE0B9A}" dt="2021-06-08T12:14:18.395" v="6" actId="20577"/>
          <ac:spMkLst>
            <pc:docMk/>
            <pc:sldMk cId="2687528713" sldId="319"/>
            <ac:spMk id="24" creationId="{95BC5AC0-5CC0-4FF5-9C2F-868230CC8A3C}"/>
          </ac:spMkLst>
        </pc:spChg>
      </pc:sldChg>
      <pc:sldChg chg="modSp addCm modCm">
        <pc:chgData name="Farid SOUIAH" userId="S::farid.souiah@kleegroup.com::e96cfee1-1cd4-4f8a-82b3-26e9f5ce4189" providerId="AD" clId="Web-{CB4DED2E-70BD-4809-A744-056F6CEE0B9A}" dt="2021-06-08T12:43:41.986" v="12" actId="1076"/>
        <pc:sldMkLst>
          <pc:docMk/>
          <pc:sldMk cId="879310781" sldId="327"/>
        </pc:sldMkLst>
        <pc:spChg chg="mod">
          <ac:chgData name="Farid SOUIAH" userId="S::farid.souiah@kleegroup.com::e96cfee1-1cd4-4f8a-82b3-26e9f5ce4189" providerId="AD" clId="Web-{CB4DED2E-70BD-4809-A744-056F6CEE0B9A}" dt="2021-06-08T12:43:41.986" v="12" actId="1076"/>
          <ac:spMkLst>
            <pc:docMk/>
            <pc:sldMk cId="879310781" sldId="327"/>
            <ac:spMk id="4" creationId="{3FC30761-CFDB-4B49-B43D-426B343E6B93}"/>
          </ac:spMkLst>
        </pc:spChg>
      </pc:sldChg>
      <pc:sldChg chg="addCm">
        <pc:chgData name="Farid SOUIAH" userId="S::farid.souiah@kleegroup.com::e96cfee1-1cd4-4f8a-82b3-26e9f5ce4189" providerId="AD" clId="Web-{CB4DED2E-70BD-4809-A744-056F6CEE0B9A}" dt="2021-06-08T12:57:32.350" v="31"/>
        <pc:sldMkLst>
          <pc:docMk/>
          <pc:sldMk cId="1500219404" sldId="328"/>
        </pc:sldMkLst>
      </pc:sldChg>
      <pc:sldChg chg="addCm modCm">
        <pc:chgData name="Farid SOUIAH" userId="S::farid.souiah@kleegroup.com::e96cfee1-1cd4-4f8a-82b3-26e9f5ce4189" providerId="AD" clId="Web-{CB4DED2E-70BD-4809-A744-056F6CEE0B9A}" dt="2021-06-08T13:18:20.678" v="40"/>
        <pc:sldMkLst>
          <pc:docMk/>
          <pc:sldMk cId="4049366605" sldId="330"/>
        </pc:sldMkLst>
      </pc:sldChg>
      <pc:sldChg chg="addCm">
        <pc:chgData name="Farid SOUIAH" userId="S::farid.souiah@kleegroup.com::e96cfee1-1cd4-4f8a-82b3-26e9f5ce4189" providerId="AD" clId="Web-{CB4DED2E-70BD-4809-A744-056F6CEE0B9A}" dt="2021-06-08T13:02:11.232" v="32"/>
        <pc:sldMkLst>
          <pc:docMk/>
          <pc:sldMk cId="4126294627" sldId="331"/>
        </pc:sldMkLst>
      </pc:sldChg>
      <pc:sldChg chg="modSp addCm">
        <pc:chgData name="Farid SOUIAH" userId="S::farid.souiah@kleegroup.com::e96cfee1-1cd4-4f8a-82b3-26e9f5ce4189" providerId="AD" clId="Web-{CB4DED2E-70BD-4809-A744-056F6CEE0B9A}" dt="2021-06-08T13:12:33.716" v="38" actId="1076"/>
        <pc:sldMkLst>
          <pc:docMk/>
          <pc:sldMk cId="1767362379" sldId="332"/>
        </pc:sldMkLst>
        <pc:grpChg chg="mod">
          <ac:chgData name="Farid SOUIAH" userId="S::farid.souiah@kleegroup.com::e96cfee1-1cd4-4f8a-82b3-26e9f5ce4189" providerId="AD" clId="Web-{CB4DED2E-70BD-4809-A744-056F6CEE0B9A}" dt="2021-06-08T13:12:33.716" v="38" actId="1076"/>
          <ac:grpSpMkLst>
            <pc:docMk/>
            <pc:sldMk cId="1767362379" sldId="332"/>
            <ac:grpSpMk id="10" creationId="{D61E5653-4FB4-404D-A3A8-3A74E7F42D1D}"/>
          </ac:grpSpMkLst>
        </pc:grpChg>
      </pc:sldChg>
      <pc:sldChg chg="modSp">
        <pc:chgData name="Farid SOUIAH" userId="S::farid.souiah@kleegroup.com::e96cfee1-1cd4-4f8a-82b3-26e9f5ce4189" providerId="AD" clId="Web-{CB4DED2E-70BD-4809-A744-056F6CEE0B9A}" dt="2021-06-08T12:54:48.737" v="30" actId="20577"/>
        <pc:sldMkLst>
          <pc:docMk/>
          <pc:sldMk cId="3710390518" sldId="335"/>
        </pc:sldMkLst>
        <pc:spChg chg="mod">
          <ac:chgData name="Farid SOUIAH" userId="S::farid.souiah@kleegroup.com::e96cfee1-1cd4-4f8a-82b3-26e9f5ce4189" providerId="AD" clId="Web-{CB4DED2E-70BD-4809-A744-056F6CEE0B9A}" dt="2021-06-08T12:54:48.737" v="30" actId="20577"/>
          <ac:spMkLst>
            <pc:docMk/>
            <pc:sldMk cId="3710390518" sldId="335"/>
            <ac:spMk id="4" creationId="{3FC30761-CFDB-4B49-B43D-426B343E6B93}"/>
          </ac:spMkLst>
        </pc:spChg>
      </pc:sldChg>
      <pc:sldChg chg="addCm modCm">
        <pc:chgData name="Farid SOUIAH" userId="S::farid.souiah@kleegroup.com::e96cfee1-1cd4-4f8a-82b3-26e9f5ce4189" providerId="AD" clId="Web-{CB4DED2E-70BD-4809-A744-056F6CEE0B9A}" dt="2021-06-08T13:09:52.556" v="36"/>
        <pc:sldMkLst>
          <pc:docMk/>
          <pc:sldMk cId="2896188921" sldId="336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04:21:21.633" idx="1">
    <p:pos x="10" y="10"/>
    <p:text>est-ce qu'un usager va comprendre ce charabia ?</p:text>
    <p:extLst>
      <p:ext uri="{C676402C-5697-4E1C-873F-D02D1690AC5C}">
        <p15:threadingInfo xmlns:p15="http://schemas.microsoft.com/office/powerpoint/2012/main" timeZoneBias="420"/>
      </p:ext>
    </p:extLst>
  </p:cm>
  <p:cm authorId="2" dt="2021-06-08T04:22:11.886" idx="2">
    <p:pos x="106" y="106"/>
    <p:text>mettre un tire qui a du sens pour les usagres. Assistance des ministères sociaux pour les utilisateurs des applications et lister les applications</p:text>
    <p:extLst>
      <p:ext uri="{C676402C-5697-4E1C-873F-D02D1690AC5C}">
        <p15:threadingInfo xmlns:p15="http://schemas.microsoft.com/office/powerpoint/2012/main" timeZoneBias="420"/>
      </p:ext>
    </p:extLst>
  </p:cm>
  <p:cm authorId="3" dt="2021-06-08T05:08:42.386" idx="1">
    <p:pos x="106" y="202"/>
    <p:text>[@Geneviève PUIG] Exact
</p:text>
    <p:extLst>
      <p:ext uri="{C676402C-5697-4E1C-873F-D02D1690AC5C}">
        <p15:threadingInfo xmlns:p15="http://schemas.microsoft.com/office/powerpoint/2012/main" timeZoneBias="420">
          <p15:parentCm authorId="2" idx="2"/>
        </p15:threadingInfo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45:04.772" idx="15">
    <p:pos x="2010" y="2898"/>
    <p:text>sélectionner plusieurs libellés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45:25.243" idx="16">
    <p:pos x="1182" y="1962"/>
    <p:text>ticket ou "demande d'accès"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51:46.383" idx="19">
    <p:pos x="7139" y="744"/>
    <p:text>dans le formulaire "veuillez saisir votre nom de la structure" est une formulation un peu étrange. pourquoi ne pas mettre "veuillez saisir le nom de votre structure"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54:17.522" idx="20">
    <p:pos x="7596" y="2924"/>
    <p:text>pourquoi ne pas inviter l'usager à effectuer une recherche pour accéder à la solution ?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56:18.265" idx="24">
    <p:pos x="10" y="10"/>
    <p:text>idem plus les pictos noirs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54:54.724" idx="21">
    <p:pos x="10" y="10"/>
    <p:text>expliquer que ce formulaire varie en fonction de l'application, qu'il est spécifique à chaque application.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55:27.670" idx="22">
    <p:pos x="106" y="106"/>
    <p:text>indiquer que ce formulaire est celui destiné à l'application CERES</p:text>
    <p:extLst>
      <p:ext uri="{C676402C-5697-4E1C-873F-D02D1690AC5C}">
        <p15:threadingInfo xmlns:p15="http://schemas.microsoft.com/office/powerpoint/2012/main" timeZoneBias="-120"/>
      </p:ext>
    </p:extLst>
  </p:cm>
  <p:cm authorId="3" dt="2021-06-08T05:57:32.350" idx="5">
    <p:pos x="202" y="202"/>
    <p:text>Pour ajouter une pièce jointe où une capture d'écran.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56:34.232" idx="25">
    <p:pos x="10" y="10"/>
    <p:text>idem plus les pictos noirs</p:text>
    <p:extLst>
      <p:ext uri="{C676402C-5697-4E1C-873F-D02D1690AC5C}">
        <p15:threadingInfo xmlns:p15="http://schemas.microsoft.com/office/powerpoint/2012/main" timeZoneBias="-120"/>
      </p:ext>
    </p:extLst>
  </p:cm>
  <p:cm authorId="3" dt="2021-06-08T06:02:11.232" idx="6">
    <p:pos x="106" y="106"/>
    <p:text>Les filtres vous permettent 3 types de recherche: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59:20.156" idx="26">
    <p:pos x="1050" y="2370"/>
    <p:text>lister les différenst statuts de la demande que peut voir l'usager</p:text>
    <p:extLst>
      <p:ext uri="{C676402C-5697-4E1C-873F-D02D1690AC5C}">
        <p15:threadingInfo xmlns:p15="http://schemas.microsoft.com/office/powerpoint/2012/main" timeZoneBias="-120"/>
      </p:ext>
    </p:extLst>
  </p:cm>
  <p:cm authorId="3" dt="2021-06-08T06:04:51.158" idx="7">
    <p:pos x="7550" y="1575"/>
    <p:text>Pour consulter votre demande, il vous suffit de cliquer dessus à partir de la liste.
</p:text>
    <p:extLst>
      <p:ext uri="{C676402C-5697-4E1C-873F-D02D1690AC5C}">
        <p15:threadingInfo xmlns:p15="http://schemas.microsoft.com/office/powerpoint/2012/main" timeZoneBias="420"/>
      </p:ext>
    </p:extLst>
  </p:cm>
  <p:cm authorId="3" dt="2021-06-08T06:09:52.556" idx="8">
    <p:pos x="10" y="10"/>
    <p:text>Votre demande apparaît ainsi: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05:01:29.076" idx="27">
    <p:pos x="10" y="10"/>
    <p:text>idem les pictos noirs
</p:text>
    <p:extLst>
      <p:ext uri="{C676402C-5697-4E1C-873F-D02D1690AC5C}">
        <p15:threadingInfo xmlns:p15="http://schemas.microsoft.com/office/powerpoint/2012/main" timeZoneBias="420"/>
      </p:ext>
    </p:extLst>
  </p:cm>
  <p:cm authorId="3" dt="2021-06-08T06:12:11.060" idx="9">
    <p:pos x="106" y="106"/>
    <p:text>Le portail de l'assistance vous permet d'accéder à vos demandes et d'y ajouter des commentaires.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4:02:05.309" idx="28">
    <p:pos x="10" y="10"/>
    <p:text>est-ce que l'on peut partager avec tout le monde ou uniquement une personne qui a un compte jira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4:02:24.327" idx="29">
    <p:pos x="106" y="106"/>
    <p:text>expliquer l'utilisation du partage en prenant des cas précis comme CERES, partage entre un centre et une DREETS pour demander un accord : ajouter un candidat....</p:text>
    <p:extLst>
      <p:ext uri="{C676402C-5697-4E1C-873F-D02D1690AC5C}">
        <p15:threadingInfo xmlns:p15="http://schemas.microsoft.com/office/powerpoint/2012/main" timeZoneBias="-120"/>
      </p:ext>
    </p:extLst>
  </p:cm>
  <p:cm authorId="3" dt="2021-06-08T06:16:43.754" idx="10">
    <p:pos x="202" y="202"/>
    <p:text>Le portail de l'assistance vous permet maintenant de partager vos demandes avec d'autres usagers où des tiers personnes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1-06-08T06:23:23.826" idx="11">
    <p:pos x="10" y="10"/>
    <p:text>Si vous souhaitez abandonner une demande, vous devez: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04:24:57.162" idx="3">
    <p:pos x="7368" y="852"/>
    <p:text>ce n'est pas le bon lien, ne pas oublier de le changer
</p:text>
    <p:extLst>
      <p:ext uri="{C676402C-5697-4E1C-873F-D02D1690AC5C}">
        <p15:threadingInfo xmlns:p15="http://schemas.microsoft.com/office/powerpoint/2012/main" timeZoneBias="420"/>
      </p:ext>
    </p:extLst>
  </p:cm>
  <p:cm authorId="2" dt="2021-06-08T04:26:54.682" idx="4">
    <p:pos x="6084" y="2028"/>
    <p:text>est-ce bien la dernière page. les N° verts ont été ajoutés
</p:text>
    <p:extLst>
      <p:ext uri="{C676402C-5697-4E1C-873F-D02D1690AC5C}">
        <p15:threadingInfo xmlns:p15="http://schemas.microsoft.com/office/powerpoint/2012/main" timeZoneBias="420"/>
      </p:ext>
    </p:extLst>
  </p:cm>
  <p:cm authorId="2" dt="2021-06-08T13:48:27.479" idx="17">
    <p:pos x="10" y="10"/>
    <p:text>il faut expliquer que le portail d'assistance est indépendant du portail mes démarches et des applications utilisées. souvent confusion dans l'esprit des usagers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04:28:58.888" idx="5">
    <p:pos x="10" y="10"/>
    <p:text>un petit v s'affiche à gauche de "rester connecté"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35:57.137" idx="6">
    <p:pos x="10" y="10"/>
    <p:text>c'est une affaire de goût mais je trouve un peu triste c'est picto noir avec els chiffres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36:24.428" idx="7">
    <p:pos x="10" y="10"/>
    <p:text>pourquoi sur cette page, on ne trouve pas les pictos noirs comme sur la précédente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37:02.023" idx="8">
    <p:pos x="2253" y="1766"/>
    <p:text>bonhomme, est-ce le bon mot ?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37:35.896" idx="9">
    <p:pos x="10" y="10"/>
    <p:text>idem, pourquoi n'avons-nous pas les pictos noirs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38:03.855" idx="10">
    <p:pos x="10" y="10"/>
    <p:text>idem pourquoi pas les pictos noirs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50:02.981" idx="18">
    <p:pos x="10" y="10"/>
    <p:text>on pourrait envisger une mise en page plus visuelle pour que les usagers comprennent bien les 2 types de demandes et que l'une précède l'autre</p:text>
    <p:extLst>
      <p:ext uri="{C676402C-5697-4E1C-873F-D02D1690AC5C}">
        <p15:threadingInfo xmlns:p15="http://schemas.microsoft.com/office/powerpoint/2012/main" timeZoneBias="-120"/>
      </p:ext>
    </p:extLst>
  </p:cm>
  <p:cm authorId="3" dt="2021-06-08T05:21:58.625" idx="2">
    <p:pos x="106" y="106"/>
    <p:text>@Achraf BENAMER
Demande d’accès : Cela vous permet de faire des demandes d'accès aux applications...
</p:text>
    <p:extLst>
      <p:ext uri="{C676402C-5697-4E1C-873F-D02D1690AC5C}">
        <p15:threadingInfo xmlns:p15="http://schemas.microsoft.com/office/powerpoint/2012/main" timeZoneBias="420"/>
      </p:ext>
    </p:extLst>
  </p:cm>
  <p:cm authorId="3" dt="2021-06-08T05:26:16.069" idx="3">
    <p:pos x="6763" y="1138"/>
    <p:text>[@Achraf BENAMER] demande d’assistance :
Vous permet de solliciter l'assistance pour des questions applicatifs où Métier. La demande d’assistance est possible que si vous avez effectué une demande d’accès à l’application​
</p:text>
    <p:extLst>
      <p:ext uri="{C676402C-5697-4E1C-873F-D02D1690AC5C}">
        <p15:threadingInfo xmlns:p15="http://schemas.microsoft.com/office/powerpoint/2012/main" timeZoneBias="420"/>
      </p:ext>
    </p:extLst>
  </p:cm>
  <p:cm authorId="3" dt="2021-06-08T05:42:59.047" idx="4">
    <p:pos x="202" y="202"/>
    <p:text>[@Achraf BENAMER] Je pense que l'usager n'a accès nulle part au terme (projet)
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6-08T13:40:31.396" idx="11">
    <p:pos x="2496" y="1690"/>
    <p:text>je rappellerai le lien peut-être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41:23.952" idx="12">
    <p:pos x="1818" y="2707"/>
    <p:text>devant ou à gauche du bouton d'accès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41:40.192" idx="13">
    <p:pos x="10" y="10"/>
    <p:text>bouton orange, c'est comme le petit bonhomme. pourquoi ne pas lui donner le mêm nom que le picto de connexion pour conserver le même lexique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43:04.555" idx="14">
    <p:pos x="2541" y="3021"/>
    <p:text>pour éviter la répétition formulaire/formuler, je mettrai "effectuer" par exemple</p:text>
    <p:extLst>
      <p:ext uri="{C676402C-5697-4E1C-873F-D02D1690AC5C}">
        <p15:threadingInfo xmlns:p15="http://schemas.microsoft.com/office/powerpoint/2012/main" timeZoneBias="-120"/>
      </p:ext>
    </p:extLst>
  </p:cm>
  <p:cm authorId="2" dt="2021-06-08T13:56:02.518" idx="23">
    <p:pos x="106" y="106"/>
    <p:text>idem nous n'avons plus les pictos noirs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B60776C-972D-4937-9BD4-E8960864701B}" type="datetimeFigureOut">
              <a:rPr lang="fr-FR" smtClean="0"/>
              <a:t>11/06/2021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68144351-ACA9-49E1-8A3F-EFC97D7C7F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4306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.1_PremièrePage_Personn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749530" y="1859424"/>
            <a:ext cx="5561818" cy="1936721"/>
          </a:xfrm>
          <a:prstGeom prst="rect">
            <a:avLst/>
          </a:prstGeom>
        </p:spPr>
        <p:txBody>
          <a:bodyPr anchor="ctr"/>
          <a:lstStyle>
            <a:lvl1pPr algn="l">
              <a:defRPr sz="4000" b="1" cap="all" baseline="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49529" y="4094529"/>
            <a:ext cx="5561817" cy="133572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749529" y="5728635"/>
            <a:ext cx="5561817" cy="4135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cs typeface="Mongolian Baiti" panose="03000500000000000000" pitchFamily="66" charset="0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2" name="Image 11" descr="Une image contenant texte, graphiques vectoriels, signe&#10;&#10;Description générée automatiquement">
            <a:extLst>
              <a:ext uri="{FF2B5EF4-FFF2-40B4-BE49-F238E27FC236}">
                <a16:creationId xmlns:a16="http://schemas.microsoft.com/office/drawing/2014/main" id="{7717FAB3-1332-4EDD-98E9-FA19967BC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46" y="2282360"/>
            <a:ext cx="5807373" cy="347680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86AE20-26AA-4C79-AAC0-8E51414E59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pic>
        <p:nvPicPr>
          <p:cNvPr id="15" name="Image 14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5E2C3F7-2C2B-429D-8F33-6BB25B1414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20" y="181353"/>
            <a:ext cx="4000559" cy="106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639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8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93600" y="2"/>
            <a:ext cx="6098400" cy="612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84509" y="1468987"/>
            <a:ext cx="5342021" cy="4351338"/>
          </a:xfrm>
          <a:prstGeom prst="rect">
            <a:avLst/>
          </a:prstGeom>
        </p:spPr>
        <p:txBody>
          <a:bodyPr anchor="ctr"/>
          <a:lstStyle>
            <a:lvl1pPr marL="228600" indent="-228600">
              <a:buFontTx/>
              <a:buBlip>
                <a:blip r:embed="rId2"/>
              </a:buBlip>
              <a:def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685800" indent="-228600">
              <a:buFontTx/>
              <a:buBlip>
                <a:blip r:embed="rId3"/>
              </a:buBlip>
              <a:def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2pPr>
            <a:lvl3pPr marL="1143000" indent="-228600">
              <a:buFontTx/>
              <a:buBlip>
                <a:blip r:embed="rId3"/>
              </a:buBlip>
              <a:defRPr kumimoji="0" lang="fr-FR" sz="14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3pPr>
            <a:lvl4pPr>
              <a:defRPr kumimoji="0" lang="fr-FR" sz="18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 SemiBold" panose="00000700000000000000" pitchFamily="50" charset="0"/>
                <a:ea typeface="+mn-ea"/>
                <a:cs typeface="+mn-cs"/>
              </a:defRPr>
            </a:lvl4pPr>
            <a:lvl5pPr>
              <a:defRPr kumimoji="0" lang="fr-FR" sz="18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 SemiBold" panose="00000700000000000000" pitchFamily="50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/>
          </p:nvPr>
        </p:nvSpPr>
        <p:spPr>
          <a:xfrm>
            <a:off x="324138" y="1612797"/>
            <a:ext cx="5574007" cy="4090159"/>
          </a:xfrm>
          <a:prstGeom prst="rect">
            <a:avLst/>
          </a:prstGeom>
        </p:spPr>
        <p:txBody>
          <a:bodyPr anchor="ctr"/>
          <a:lstStyle>
            <a:lvl1pPr marL="0" indent="0" algn="just">
              <a:buNone/>
              <a:defRPr lang="fr-FR" sz="1600" b="0" kern="1200" dirty="0" smtClean="0">
                <a:solidFill>
                  <a:schemeClr val="tx1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1" hasCustomPrompt="1"/>
          </p:nvPr>
        </p:nvSpPr>
        <p:spPr>
          <a:xfrm>
            <a:off x="205047" y="149628"/>
            <a:ext cx="568350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05047" y="665019"/>
            <a:ext cx="568350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1F31CC7F-88E2-4061-BCB0-6C353B6BE4A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2DCA3DFD-E600-4B2E-B23E-ECDF4485C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9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9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6093600" cy="61292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6093600" y="2"/>
            <a:ext cx="6098400" cy="612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84509" y="1468987"/>
            <a:ext cx="5342021" cy="4351338"/>
          </a:xfrm>
          <a:prstGeom prst="rect">
            <a:avLst/>
          </a:prstGeom>
        </p:spPr>
        <p:txBody>
          <a:bodyPr anchor="ctr"/>
          <a:lstStyle>
            <a:lvl1pPr marL="228600" indent="-228600">
              <a:buFontTx/>
              <a:buBlip>
                <a:blip r:embed="rId2"/>
              </a:buBlip>
              <a:def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  <a:lvl2pPr marL="685800" indent="-228600">
              <a:buFontTx/>
              <a:buBlip>
                <a:blip r:embed="rId3"/>
              </a:buBlip>
              <a:defRPr kumimoji="0" lang="fr-FR" sz="16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2pPr>
            <a:lvl3pPr marL="1143000" indent="-228600">
              <a:buFontTx/>
              <a:buBlip>
                <a:blip r:embed="rId3"/>
              </a:buBlip>
              <a:defRPr kumimoji="0" lang="fr-FR" sz="14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3pPr>
            <a:lvl4pPr>
              <a:defRPr kumimoji="0" lang="fr-FR" sz="18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 SemiBold" panose="00000700000000000000" pitchFamily="50" charset="0"/>
                <a:ea typeface="+mn-ea"/>
                <a:cs typeface="+mn-cs"/>
              </a:defRPr>
            </a:lvl4pPr>
            <a:lvl5pPr>
              <a:defRPr kumimoji="0" lang="fr-FR" sz="18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 SemiBold" panose="00000700000000000000" pitchFamily="50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/>
          </p:nvPr>
        </p:nvSpPr>
        <p:spPr>
          <a:xfrm>
            <a:off x="360218" y="1612797"/>
            <a:ext cx="5537927" cy="4090159"/>
          </a:xfrm>
          <a:prstGeom prst="rect">
            <a:avLst/>
          </a:prstGeom>
        </p:spPr>
        <p:txBody>
          <a:bodyPr anchor="ctr"/>
          <a:lstStyle>
            <a:lvl1pPr marL="0" indent="0" algn="just">
              <a:buNone/>
              <a:defRPr lang="fr-FR" sz="1600" b="0" kern="1200" dirty="0" smtClean="0">
                <a:solidFill>
                  <a:schemeClr val="bg1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94212" y="149628"/>
            <a:ext cx="5896494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3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4210" y="665019"/>
            <a:ext cx="5896495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955EA2BE-B7FC-4390-8DCE-9954F21A7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6" name="Espace réservé du numéro de diapositive 5">
            <a:extLst>
              <a:ext uri="{FF2B5EF4-FFF2-40B4-BE49-F238E27FC236}">
                <a16:creationId xmlns:a16="http://schemas.microsoft.com/office/drawing/2014/main" id="{37D2BD5B-FD68-417B-B138-98D97D3F2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07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0_Contenu_Chevron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EAA256D4-6B12-4B26-A2C0-B0E96855D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66" b="18066"/>
          <a:stretch/>
        </p:blipFill>
        <p:spPr>
          <a:xfrm>
            <a:off x="6634296" y="0"/>
            <a:ext cx="6426251" cy="6179124"/>
          </a:xfrm>
          <a:prstGeom prst="rect">
            <a:avLst/>
          </a:prstGeom>
        </p:spPr>
      </p:pic>
      <p:sp>
        <p:nvSpPr>
          <p:cNvPr id="7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90409" y="1902727"/>
            <a:ext cx="6008260" cy="3696368"/>
          </a:xfrm>
          <a:prstGeom prst="rect">
            <a:avLst/>
          </a:prstGeom>
        </p:spPr>
        <p:txBody>
          <a:bodyPr anchor="ctr"/>
          <a:lstStyle>
            <a:lvl1pPr marL="0" indent="0" algn="just">
              <a:buNone/>
              <a:defRPr sz="1600">
                <a:latin typeface="+mj-lt"/>
              </a:defRPr>
            </a:lvl1pPr>
            <a:lvl2pPr>
              <a:defRPr>
                <a:latin typeface="Montserrat" panose="00000500000000000000" pitchFamily="2" charset="0"/>
              </a:defRPr>
            </a:lvl2pPr>
            <a:lvl3pPr>
              <a:defRPr>
                <a:latin typeface="Montserrat" panose="00000500000000000000" pitchFamily="2" charset="0"/>
              </a:defRPr>
            </a:lvl3pPr>
            <a:lvl4pPr>
              <a:defRPr>
                <a:latin typeface="Montserrat" panose="00000500000000000000" pitchFamily="2" charset="0"/>
              </a:defRPr>
            </a:lvl4pPr>
            <a:lvl5pPr>
              <a:defRPr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190410" y="149628"/>
            <a:ext cx="6008260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408" y="665019"/>
            <a:ext cx="6008261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00B1C10-C409-4213-85E8-3220013734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176">
            <a:off x="-434171" y="537904"/>
            <a:ext cx="904922" cy="90492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C3A9368-F26B-4097-8EB4-841A4A3A65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01667">
            <a:off x="87956" y="-235328"/>
            <a:ext cx="862357" cy="175635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BE8820A-7764-46B8-8750-6BAE7E4F34B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80" y="149628"/>
            <a:ext cx="104780" cy="104780"/>
          </a:xfrm>
          <a:prstGeom prst="rect">
            <a:avLst/>
          </a:prstGeom>
        </p:spPr>
      </p:pic>
      <p:pic>
        <p:nvPicPr>
          <p:cNvPr id="20" name="Image 19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14861D9E-739C-4E78-812C-AD50DA48F3B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5" y="47725"/>
            <a:ext cx="101903" cy="10190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CC89AEF-C247-42F2-AE19-71FCCC2E208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82" y="325890"/>
            <a:ext cx="184198" cy="171407"/>
          </a:xfrm>
          <a:prstGeom prst="rect">
            <a:avLst/>
          </a:prstGeom>
        </p:spPr>
      </p:pic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659DF40A-93AF-4F97-963D-C352117DE5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41278BD6-0FA4-48DE-A66D-1F1A9C9DA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609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1_Contenu_Chevron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D82CCAFF-A995-42D0-8571-48E8CCCC09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8848" y="1347769"/>
            <a:ext cx="2797869" cy="4212291"/>
          </a:xfrm>
          <a:prstGeom prst="rect">
            <a:avLst/>
          </a:prstGeom>
        </p:spPr>
      </p:pic>
      <p:sp>
        <p:nvSpPr>
          <p:cNvPr id="9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3091869" y="2075982"/>
            <a:ext cx="6008260" cy="3696368"/>
          </a:xfrm>
          <a:prstGeom prst="rect">
            <a:avLst/>
          </a:prstGeom>
        </p:spPr>
        <p:txBody>
          <a:bodyPr anchor="ctr"/>
          <a:lstStyle>
            <a:lvl1pPr marL="0" indent="0" algn="just">
              <a:buFontTx/>
              <a:buNone/>
              <a:defRPr sz="1600">
                <a:latin typeface="+mj-lt"/>
              </a:defRPr>
            </a:lvl1pPr>
            <a:lvl2pPr>
              <a:defRPr>
                <a:latin typeface="Montserrat" panose="00000500000000000000" pitchFamily="2" charset="0"/>
              </a:defRPr>
            </a:lvl2pPr>
            <a:lvl3pPr>
              <a:defRPr>
                <a:latin typeface="Montserrat" panose="00000500000000000000" pitchFamily="2" charset="0"/>
              </a:defRPr>
            </a:lvl3pPr>
            <a:lvl4pPr>
              <a:defRPr>
                <a:latin typeface="Montserrat" panose="00000500000000000000" pitchFamily="2" charset="0"/>
              </a:defRPr>
            </a:lvl4pPr>
            <a:lvl5pPr>
              <a:defRPr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9BB5C649-B56B-402D-8FF7-7C758DE3B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AA286C89-EAAB-4A72-9243-C8EB2BCB8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859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4_Contenu_Mission_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444679" y="3640972"/>
            <a:ext cx="1486707" cy="703813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3" name="Espace réservé pour une image  3"/>
          <p:cNvSpPr>
            <a:spLocks noGrp="1"/>
          </p:cNvSpPr>
          <p:nvPr>
            <p:ph type="pic" sz="quarter" idx="14"/>
          </p:nvPr>
        </p:nvSpPr>
        <p:spPr>
          <a:xfrm>
            <a:off x="444679" y="1901535"/>
            <a:ext cx="1897958" cy="163414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du texte 2"/>
          <p:cNvSpPr>
            <a:spLocks noGrp="1"/>
          </p:cNvSpPr>
          <p:nvPr>
            <p:ph type="body" sz="quarter" idx="19" hasCustomPrompt="1"/>
          </p:nvPr>
        </p:nvSpPr>
        <p:spPr>
          <a:xfrm>
            <a:off x="1931386" y="3640973"/>
            <a:ext cx="571500" cy="3746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00</a:t>
            </a:r>
          </a:p>
        </p:txBody>
      </p:sp>
      <p:sp>
        <p:nvSpPr>
          <p:cNvPr id="25" name="Espace réservé du texte 2"/>
          <p:cNvSpPr>
            <a:spLocks noGrp="1"/>
          </p:cNvSpPr>
          <p:nvPr>
            <p:ph type="body" sz="quarter" idx="22" hasCustomPrompt="1"/>
          </p:nvPr>
        </p:nvSpPr>
        <p:spPr>
          <a:xfrm>
            <a:off x="444679" y="4538054"/>
            <a:ext cx="1897958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6" name="Espace réservé du texte 2"/>
          <p:cNvSpPr>
            <a:spLocks noGrp="1"/>
          </p:cNvSpPr>
          <p:nvPr>
            <p:ph type="body" sz="quarter" idx="23" hasCustomPrompt="1"/>
          </p:nvPr>
        </p:nvSpPr>
        <p:spPr>
          <a:xfrm>
            <a:off x="2815357" y="3640972"/>
            <a:ext cx="1486707" cy="703813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7" name="Espace réservé pour une image  3"/>
          <p:cNvSpPr>
            <a:spLocks noGrp="1"/>
          </p:cNvSpPr>
          <p:nvPr>
            <p:ph type="pic" sz="quarter" idx="24"/>
          </p:nvPr>
        </p:nvSpPr>
        <p:spPr>
          <a:xfrm>
            <a:off x="2815357" y="1901535"/>
            <a:ext cx="1897958" cy="163414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du texte 2"/>
          <p:cNvSpPr>
            <a:spLocks noGrp="1"/>
          </p:cNvSpPr>
          <p:nvPr>
            <p:ph type="body" sz="quarter" idx="25" hasCustomPrompt="1"/>
          </p:nvPr>
        </p:nvSpPr>
        <p:spPr>
          <a:xfrm>
            <a:off x="4302064" y="3640973"/>
            <a:ext cx="571500" cy="3746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00</a:t>
            </a:r>
          </a:p>
        </p:txBody>
      </p:sp>
      <p:sp>
        <p:nvSpPr>
          <p:cNvPr id="29" name="Espace réservé du texte 2"/>
          <p:cNvSpPr>
            <a:spLocks noGrp="1"/>
          </p:cNvSpPr>
          <p:nvPr>
            <p:ph type="body" sz="quarter" idx="26" hasCustomPrompt="1"/>
          </p:nvPr>
        </p:nvSpPr>
        <p:spPr>
          <a:xfrm>
            <a:off x="2815357" y="4538054"/>
            <a:ext cx="1897958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0" name="Espace réservé du texte 2"/>
          <p:cNvSpPr>
            <a:spLocks noGrp="1"/>
          </p:cNvSpPr>
          <p:nvPr>
            <p:ph type="body" sz="quarter" idx="27" hasCustomPrompt="1"/>
          </p:nvPr>
        </p:nvSpPr>
        <p:spPr>
          <a:xfrm>
            <a:off x="5129210" y="3640972"/>
            <a:ext cx="1486707" cy="703813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31" name="Espace réservé pour une image  3"/>
          <p:cNvSpPr>
            <a:spLocks noGrp="1"/>
          </p:cNvSpPr>
          <p:nvPr>
            <p:ph type="pic" sz="quarter" idx="28"/>
          </p:nvPr>
        </p:nvSpPr>
        <p:spPr>
          <a:xfrm>
            <a:off x="5129210" y="1901535"/>
            <a:ext cx="1897958" cy="163414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du texte 2"/>
          <p:cNvSpPr>
            <a:spLocks noGrp="1"/>
          </p:cNvSpPr>
          <p:nvPr>
            <p:ph type="body" sz="quarter" idx="29" hasCustomPrompt="1"/>
          </p:nvPr>
        </p:nvSpPr>
        <p:spPr>
          <a:xfrm>
            <a:off x="6615917" y="3640973"/>
            <a:ext cx="571500" cy="3746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00</a:t>
            </a:r>
          </a:p>
        </p:txBody>
      </p:sp>
      <p:sp>
        <p:nvSpPr>
          <p:cNvPr id="33" name="Espace réservé du texte 2"/>
          <p:cNvSpPr>
            <a:spLocks noGrp="1"/>
          </p:cNvSpPr>
          <p:nvPr>
            <p:ph type="body" sz="quarter" idx="30" hasCustomPrompt="1"/>
          </p:nvPr>
        </p:nvSpPr>
        <p:spPr>
          <a:xfrm>
            <a:off x="5129210" y="4538054"/>
            <a:ext cx="1897958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4" name="Espace réservé du texte 2"/>
          <p:cNvSpPr>
            <a:spLocks noGrp="1"/>
          </p:cNvSpPr>
          <p:nvPr>
            <p:ph type="body" sz="quarter" idx="31" hasCustomPrompt="1"/>
          </p:nvPr>
        </p:nvSpPr>
        <p:spPr>
          <a:xfrm>
            <a:off x="7498190" y="3640972"/>
            <a:ext cx="1486707" cy="703813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35" name="Espace réservé pour une image  3"/>
          <p:cNvSpPr>
            <a:spLocks noGrp="1"/>
          </p:cNvSpPr>
          <p:nvPr>
            <p:ph type="pic" sz="quarter" idx="32"/>
          </p:nvPr>
        </p:nvSpPr>
        <p:spPr>
          <a:xfrm>
            <a:off x="7498190" y="1901535"/>
            <a:ext cx="1897958" cy="163414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6" name="Espace réservé du texte 2"/>
          <p:cNvSpPr>
            <a:spLocks noGrp="1"/>
          </p:cNvSpPr>
          <p:nvPr>
            <p:ph type="body" sz="quarter" idx="33" hasCustomPrompt="1"/>
          </p:nvPr>
        </p:nvSpPr>
        <p:spPr>
          <a:xfrm>
            <a:off x="8984897" y="3640973"/>
            <a:ext cx="571500" cy="3746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00</a:t>
            </a:r>
          </a:p>
        </p:txBody>
      </p:sp>
      <p:sp>
        <p:nvSpPr>
          <p:cNvPr id="37" name="Espace réservé du texte 2"/>
          <p:cNvSpPr>
            <a:spLocks noGrp="1"/>
          </p:cNvSpPr>
          <p:nvPr>
            <p:ph type="body" sz="quarter" idx="34" hasCustomPrompt="1"/>
          </p:nvPr>
        </p:nvSpPr>
        <p:spPr>
          <a:xfrm>
            <a:off x="7498190" y="4538054"/>
            <a:ext cx="1897958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8" name="Espace réservé du texte 2"/>
          <p:cNvSpPr>
            <a:spLocks noGrp="1"/>
          </p:cNvSpPr>
          <p:nvPr>
            <p:ph type="body" sz="quarter" idx="35" hasCustomPrompt="1"/>
          </p:nvPr>
        </p:nvSpPr>
        <p:spPr>
          <a:xfrm>
            <a:off x="9849362" y="3640972"/>
            <a:ext cx="1486707" cy="703813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39" name="Espace réservé pour une image  3"/>
          <p:cNvSpPr>
            <a:spLocks noGrp="1"/>
          </p:cNvSpPr>
          <p:nvPr>
            <p:ph type="pic" sz="quarter" idx="36"/>
          </p:nvPr>
        </p:nvSpPr>
        <p:spPr>
          <a:xfrm>
            <a:off x="9849362" y="1901535"/>
            <a:ext cx="1897958" cy="163414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40" name="Espace réservé du texte 2"/>
          <p:cNvSpPr>
            <a:spLocks noGrp="1"/>
          </p:cNvSpPr>
          <p:nvPr>
            <p:ph type="body" sz="quarter" idx="37" hasCustomPrompt="1"/>
          </p:nvPr>
        </p:nvSpPr>
        <p:spPr>
          <a:xfrm>
            <a:off x="11336069" y="3640973"/>
            <a:ext cx="571500" cy="3746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bg2"/>
                </a:solidFill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00</a:t>
            </a:r>
          </a:p>
        </p:txBody>
      </p:sp>
      <p:sp>
        <p:nvSpPr>
          <p:cNvPr id="41" name="Espace réservé du texte 2"/>
          <p:cNvSpPr>
            <a:spLocks noGrp="1"/>
          </p:cNvSpPr>
          <p:nvPr>
            <p:ph type="body" sz="quarter" idx="38" hasCustomPrompt="1"/>
          </p:nvPr>
        </p:nvSpPr>
        <p:spPr>
          <a:xfrm>
            <a:off x="9849362" y="4538054"/>
            <a:ext cx="1897958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42" name="Espace réservé du texte 7"/>
          <p:cNvSpPr>
            <a:spLocks noGrp="1"/>
          </p:cNvSpPr>
          <p:nvPr>
            <p:ph type="body" sz="quarter" idx="39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43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46" name="Espace réservé de la date 3">
            <a:extLst>
              <a:ext uri="{FF2B5EF4-FFF2-40B4-BE49-F238E27FC236}">
                <a16:creationId xmlns:a16="http://schemas.microsoft.com/office/drawing/2014/main" id="{9F87CB3A-A824-496C-8CC2-03B9E9618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47" name="Espace réservé du numéro de diapositive 5">
            <a:extLst>
              <a:ext uri="{FF2B5EF4-FFF2-40B4-BE49-F238E27FC236}">
                <a16:creationId xmlns:a16="http://schemas.microsoft.com/office/drawing/2014/main" id="{FC0D520C-08F6-45DE-99EC-9C812ED47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045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3_Contenu_Chiffres_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pour une image  3"/>
          <p:cNvSpPr>
            <a:spLocks noGrp="1"/>
          </p:cNvSpPr>
          <p:nvPr>
            <p:ph type="pic" sz="quarter" idx="12" hasCustomPrompt="1"/>
          </p:nvPr>
        </p:nvSpPr>
        <p:spPr>
          <a:xfrm>
            <a:off x="7388051" y="1664899"/>
            <a:ext cx="694349" cy="659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16" name="Espace réservé pour une image  3"/>
          <p:cNvSpPr>
            <a:spLocks noGrp="1"/>
          </p:cNvSpPr>
          <p:nvPr>
            <p:ph type="pic" sz="quarter" idx="13" hasCustomPrompt="1"/>
          </p:nvPr>
        </p:nvSpPr>
        <p:spPr>
          <a:xfrm>
            <a:off x="9558193" y="1664899"/>
            <a:ext cx="694349" cy="659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5" name="Espace réservé du texte 18"/>
          <p:cNvSpPr>
            <a:spLocks noGrp="1"/>
          </p:cNvSpPr>
          <p:nvPr>
            <p:ph type="body" sz="quarter" idx="17" hasCustomPrompt="1"/>
          </p:nvPr>
        </p:nvSpPr>
        <p:spPr>
          <a:xfrm>
            <a:off x="7388051" y="241805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9558193" y="241805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7379425" y="2995566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1" name="Espace réservé du texte 18"/>
          <p:cNvSpPr>
            <a:spLocks noGrp="1"/>
          </p:cNvSpPr>
          <p:nvPr>
            <p:ph type="body" sz="quarter" idx="23" hasCustomPrompt="1"/>
          </p:nvPr>
        </p:nvSpPr>
        <p:spPr>
          <a:xfrm>
            <a:off x="9558193" y="2995566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5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36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1" name="Espace réservé pour une image  3">
            <a:extLst>
              <a:ext uri="{FF2B5EF4-FFF2-40B4-BE49-F238E27FC236}">
                <a16:creationId xmlns:a16="http://schemas.microsoft.com/office/drawing/2014/main" id="{D3618A65-B9C7-49EA-BEA6-2B5BCC1AEC9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388051" y="4073885"/>
            <a:ext cx="694349" cy="659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2" name="Espace réservé pour une image  3">
            <a:extLst>
              <a:ext uri="{FF2B5EF4-FFF2-40B4-BE49-F238E27FC236}">
                <a16:creationId xmlns:a16="http://schemas.microsoft.com/office/drawing/2014/main" id="{5B7D0305-176A-4689-9057-31407AB2CA9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558193" y="4073885"/>
            <a:ext cx="694349" cy="659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CE96E272-00D8-4C9D-ACB9-F62E750A25B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88051" y="4827045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85ACD39D-DA77-44A7-A9C0-05375EEE4F3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558193" y="4827045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9" name="Espace réservé du texte 18">
            <a:extLst>
              <a:ext uri="{FF2B5EF4-FFF2-40B4-BE49-F238E27FC236}">
                <a16:creationId xmlns:a16="http://schemas.microsoft.com/office/drawing/2014/main" id="{20E685C4-7B60-40F9-B6C6-D840EF9A678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379425" y="5404552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7" name="Espace réservé du texte 18">
            <a:extLst>
              <a:ext uri="{FF2B5EF4-FFF2-40B4-BE49-F238E27FC236}">
                <a16:creationId xmlns:a16="http://schemas.microsoft.com/office/drawing/2014/main" id="{DCAA53C0-0D21-41C8-92DD-4E764E1C45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558193" y="5404552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0912CD75-BA3A-403A-9109-2572EC7527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47766"/>
            <a:ext cx="6719777" cy="4479852"/>
          </a:xfrm>
          <a:prstGeom prst="rect">
            <a:avLst/>
          </a:prstGeom>
        </p:spPr>
      </p:pic>
      <p:sp>
        <p:nvSpPr>
          <p:cNvPr id="19" name="Espace réservé de la date 3">
            <a:extLst>
              <a:ext uri="{FF2B5EF4-FFF2-40B4-BE49-F238E27FC236}">
                <a16:creationId xmlns:a16="http://schemas.microsoft.com/office/drawing/2014/main" id="{CE2E0A8F-1BF0-46F2-AF19-E2F759C18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0" name="Espace réservé du numéro de diapositive 5">
            <a:extLst>
              <a:ext uri="{FF2B5EF4-FFF2-40B4-BE49-F238E27FC236}">
                <a16:creationId xmlns:a16="http://schemas.microsoft.com/office/drawing/2014/main" id="{29DD244B-8AEC-4953-9DF7-2FD009516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4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0_Contenu_Photo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536066" y="335461"/>
            <a:ext cx="4025525" cy="59267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sz="quarter" idx="12"/>
          </p:nvPr>
        </p:nvSpPr>
        <p:spPr>
          <a:xfrm>
            <a:off x="822504" y="2364605"/>
            <a:ext cx="4668837" cy="2974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600">
                <a:latin typeface="Montserrat" panose="00000500000000000000" pitchFamily="2" charset="0"/>
              </a:defRPr>
            </a:lvl2pPr>
            <a:lvl3pPr marL="914400" indent="0">
              <a:buNone/>
              <a:defRPr sz="1600">
                <a:latin typeface="Montserrat" panose="00000500000000000000" pitchFamily="2" charset="0"/>
              </a:defRPr>
            </a:lvl3pPr>
            <a:lvl4pPr marL="1371600" indent="0">
              <a:buNone/>
              <a:defRPr sz="1600">
                <a:latin typeface="Montserrat" panose="00000500000000000000" pitchFamily="2" charset="0"/>
              </a:defRPr>
            </a:lvl4pPr>
            <a:lvl5pPr marL="1828800" indent="0">
              <a:buNone/>
              <a:defRPr sz="1600"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238298" y="149628"/>
            <a:ext cx="59685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3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238297" y="665019"/>
            <a:ext cx="5968539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pic>
        <p:nvPicPr>
          <p:cNvPr id="15" name="Image 14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B6C965AA-8F37-447D-9150-88B9ED01D3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680" y="642851"/>
            <a:ext cx="1374515" cy="600214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7942A55-BE1E-4C2F-9C47-18826C991B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7A16C779-0BB2-4BD5-B252-369C60A36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83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8_Contenu_Photo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idx="13"/>
          </p:nvPr>
        </p:nvSpPr>
        <p:spPr>
          <a:xfrm>
            <a:off x="429782" y="1648603"/>
            <a:ext cx="4297390" cy="40927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5"/>
          </p:nvPr>
        </p:nvSpPr>
        <p:spPr>
          <a:xfrm>
            <a:off x="5278583" y="2488247"/>
            <a:ext cx="2822170" cy="1147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/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5278583" y="1828801"/>
            <a:ext cx="2840610" cy="5126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FontTx/>
              <a:buNone/>
              <a:defRPr sz="1600" b="1">
                <a:solidFill>
                  <a:schemeClr val="bg2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1" name="Text Placeholder 26"/>
          <p:cNvSpPr>
            <a:spLocks noGrp="1"/>
          </p:cNvSpPr>
          <p:nvPr>
            <p:ph type="body" sz="quarter" idx="20"/>
          </p:nvPr>
        </p:nvSpPr>
        <p:spPr>
          <a:xfrm>
            <a:off x="8652164" y="2488247"/>
            <a:ext cx="2822170" cy="1147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/>
          </a:p>
        </p:txBody>
      </p:sp>
      <p:sp>
        <p:nvSpPr>
          <p:cNvPr id="12" name="Text Placeholder 32"/>
          <p:cNvSpPr>
            <a:spLocks noGrp="1"/>
          </p:cNvSpPr>
          <p:nvPr>
            <p:ph type="body" sz="quarter" idx="21"/>
          </p:nvPr>
        </p:nvSpPr>
        <p:spPr>
          <a:xfrm>
            <a:off x="8652164" y="1828801"/>
            <a:ext cx="2840610" cy="5126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FontTx/>
              <a:buNone/>
              <a:defRPr sz="1600" b="1">
                <a:solidFill>
                  <a:schemeClr val="bg2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5" name="Text Placeholder 26"/>
          <p:cNvSpPr>
            <a:spLocks noGrp="1"/>
          </p:cNvSpPr>
          <p:nvPr>
            <p:ph type="body" sz="quarter" idx="22"/>
          </p:nvPr>
        </p:nvSpPr>
        <p:spPr>
          <a:xfrm>
            <a:off x="5278583" y="4594138"/>
            <a:ext cx="2822170" cy="1147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/>
          </a:p>
        </p:txBody>
      </p:sp>
      <p:sp>
        <p:nvSpPr>
          <p:cNvPr id="16" name="Text Placeholder 32"/>
          <p:cNvSpPr>
            <a:spLocks noGrp="1"/>
          </p:cNvSpPr>
          <p:nvPr>
            <p:ph type="body" sz="quarter" idx="23"/>
          </p:nvPr>
        </p:nvSpPr>
        <p:spPr>
          <a:xfrm>
            <a:off x="5278583" y="3934692"/>
            <a:ext cx="2840610" cy="5126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FontTx/>
              <a:buNone/>
              <a:defRPr sz="1600" b="1">
                <a:solidFill>
                  <a:schemeClr val="bg2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7" name="Text Placeholder 26"/>
          <p:cNvSpPr>
            <a:spLocks noGrp="1"/>
          </p:cNvSpPr>
          <p:nvPr>
            <p:ph type="body" sz="quarter" idx="24"/>
          </p:nvPr>
        </p:nvSpPr>
        <p:spPr>
          <a:xfrm>
            <a:off x="8652164" y="4594138"/>
            <a:ext cx="2822170" cy="1147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JM"/>
          </a:p>
        </p:txBody>
      </p:sp>
      <p:sp>
        <p:nvSpPr>
          <p:cNvPr id="18" name="Text Placeholder 32"/>
          <p:cNvSpPr>
            <a:spLocks noGrp="1"/>
          </p:cNvSpPr>
          <p:nvPr>
            <p:ph type="body" sz="quarter" idx="25"/>
          </p:nvPr>
        </p:nvSpPr>
        <p:spPr>
          <a:xfrm>
            <a:off x="8652164" y="3934692"/>
            <a:ext cx="2840610" cy="5126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FontTx/>
              <a:buNone/>
              <a:defRPr sz="1600" b="1">
                <a:solidFill>
                  <a:schemeClr val="bg2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1" name="Espace réservé de la date 3">
            <a:extLst>
              <a:ext uri="{FF2B5EF4-FFF2-40B4-BE49-F238E27FC236}">
                <a16:creationId xmlns:a16="http://schemas.microsoft.com/office/drawing/2014/main" id="{76D502F0-41BF-4A77-A2A0-12E7AB3A5A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E89937F9-FFD7-4B94-B24F-AFD777457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57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5_Contenu_Photo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2"/>
          <p:cNvSpPr>
            <a:spLocks noGrp="1"/>
          </p:cNvSpPr>
          <p:nvPr>
            <p:ph type="pic" idx="13"/>
          </p:nvPr>
        </p:nvSpPr>
        <p:spPr>
          <a:xfrm>
            <a:off x="6083224" y="0"/>
            <a:ext cx="6108776" cy="63564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0" y="149628"/>
            <a:ext cx="6083224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-1" y="665019"/>
            <a:ext cx="6083225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2FE28301-C2F1-4ED4-ABA5-37BEB4B577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39A787B4-AB07-46D2-A578-88D82B558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70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.23_Contenu_Chiffres_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16382" y="2470383"/>
            <a:ext cx="1517650" cy="1517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3676541" y="2470383"/>
            <a:ext cx="1517650" cy="1517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6635962" y="2470383"/>
            <a:ext cx="1517650" cy="1517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Ellipse 11"/>
          <p:cNvSpPr/>
          <p:nvPr userDrawn="1"/>
        </p:nvSpPr>
        <p:spPr>
          <a:xfrm>
            <a:off x="9460896" y="2470383"/>
            <a:ext cx="1517650" cy="1517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1" hasCustomPrompt="1"/>
          </p:nvPr>
        </p:nvSpPr>
        <p:spPr>
          <a:xfrm>
            <a:off x="1198230" y="2682363"/>
            <a:ext cx="1150352" cy="10932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15" name="Espace réservé pour une image  3"/>
          <p:cNvSpPr>
            <a:spLocks noGrp="1"/>
          </p:cNvSpPr>
          <p:nvPr>
            <p:ph type="pic" sz="quarter" idx="12" hasCustomPrompt="1"/>
          </p:nvPr>
        </p:nvSpPr>
        <p:spPr>
          <a:xfrm>
            <a:off x="3860190" y="2682363"/>
            <a:ext cx="1150352" cy="10932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17" name="Espace réservé pour une image  3"/>
          <p:cNvSpPr>
            <a:spLocks noGrp="1"/>
          </p:cNvSpPr>
          <p:nvPr>
            <p:ph type="pic" sz="quarter" idx="14" hasCustomPrompt="1"/>
          </p:nvPr>
        </p:nvSpPr>
        <p:spPr>
          <a:xfrm>
            <a:off x="6819611" y="2682363"/>
            <a:ext cx="1150352" cy="10932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18" name="Espace réservé pour une image  3"/>
          <p:cNvSpPr>
            <a:spLocks noGrp="1"/>
          </p:cNvSpPr>
          <p:nvPr>
            <p:ph type="pic" sz="quarter" idx="15" hasCustomPrompt="1"/>
          </p:nvPr>
        </p:nvSpPr>
        <p:spPr>
          <a:xfrm>
            <a:off x="9644545" y="2682363"/>
            <a:ext cx="1150352" cy="109322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</a:t>
            </a:r>
            <a:br>
              <a:rPr lang="fr-FR"/>
            </a:br>
            <a:r>
              <a:rPr lang="fr-FR"/>
              <a:t>Vert</a:t>
            </a:r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856240" y="462438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5" name="Espace réservé du texte 18"/>
          <p:cNvSpPr>
            <a:spLocks noGrp="1"/>
          </p:cNvSpPr>
          <p:nvPr>
            <p:ph type="body" sz="quarter" idx="17" hasCustomPrompt="1"/>
          </p:nvPr>
        </p:nvSpPr>
        <p:spPr>
          <a:xfrm>
            <a:off x="3547953" y="462438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7" name="Espace réservé du texte 18"/>
          <p:cNvSpPr>
            <a:spLocks noGrp="1"/>
          </p:cNvSpPr>
          <p:nvPr>
            <p:ph type="body" sz="quarter" idx="19" hasCustomPrompt="1"/>
          </p:nvPr>
        </p:nvSpPr>
        <p:spPr>
          <a:xfrm>
            <a:off x="6507374" y="462438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9332308" y="4624389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Chiffre</a:t>
            </a:r>
          </a:p>
        </p:txBody>
      </p:sp>
      <p:sp>
        <p:nvSpPr>
          <p:cNvPr id="29" name="Espace réservé du texte 18"/>
          <p:cNvSpPr>
            <a:spLocks noGrp="1"/>
          </p:cNvSpPr>
          <p:nvPr>
            <p:ph type="body" sz="quarter" idx="21" hasCustomPrompt="1"/>
          </p:nvPr>
        </p:nvSpPr>
        <p:spPr>
          <a:xfrm>
            <a:off x="856239" y="5133701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3553852" y="5133701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2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6501475" y="5133701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3" name="Espace réservé du texte 18"/>
          <p:cNvSpPr>
            <a:spLocks noGrp="1"/>
          </p:cNvSpPr>
          <p:nvPr>
            <p:ph type="body" sz="quarter" idx="25" hasCustomPrompt="1"/>
          </p:nvPr>
        </p:nvSpPr>
        <p:spPr>
          <a:xfrm>
            <a:off x="9320510" y="5133701"/>
            <a:ext cx="1774825" cy="407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35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36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2" name="Espace réservé de la date 3">
            <a:extLst>
              <a:ext uri="{FF2B5EF4-FFF2-40B4-BE49-F238E27FC236}">
                <a16:creationId xmlns:a16="http://schemas.microsoft.com/office/drawing/2014/main" id="{EC08DDCC-A5B0-4640-B2C6-94CD13B46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A3F1C9B3-8286-430F-A16A-079577DB1A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800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.1_PremièrePage_Personn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749530" y="1859424"/>
            <a:ext cx="5561818" cy="1936721"/>
          </a:xfrm>
          <a:prstGeom prst="rect">
            <a:avLst/>
          </a:prstGeom>
        </p:spPr>
        <p:txBody>
          <a:bodyPr anchor="ctr"/>
          <a:lstStyle>
            <a:lvl1pPr algn="l">
              <a:defRPr sz="4000" b="1" cap="all" baseline="0">
                <a:solidFill>
                  <a:schemeClr val="tx1"/>
                </a:solidFill>
                <a:latin typeface="Montserrat" panose="000005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49529" y="4094529"/>
            <a:ext cx="5561817" cy="133572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tx1"/>
                </a:solidFill>
                <a:latin typeface="Montserrat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749529" y="5728635"/>
            <a:ext cx="5561817" cy="4135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Montserrat" panose="00000500000000000000" pitchFamily="2" charset="0"/>
                <a:cs typeface="Mongolian Baiti" panose="03000500000000000000" pitchFamily="66" charset="0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1B66BA0-B997-4E83-9FA1-D9615AD667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pic>
        <p:nvPicPr>
          <p:cNvPr id="13" name="Image 1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779E065-F145-4ABB-AD4C-D824826C00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3" y="520992"/>
            <a:ext cx="3382524" cy="90675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67EC0AC-C013-4FA8-A04A-2E0BA96605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70" y="2200757"/>
            <a:ext cx="3677840" cy="271990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264CEE3-1A19-4C61-A80F-8B79BD38E91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872" y="5242569"/>
            <a:ext cx="4372370" cy="37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68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.2_Intercalaire_Chevrons_Picto_K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750197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32393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6" y="6216641"/>
            <a:ext cx="1192192" cy="4103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6BA8431-5F26-4267-8621-B410D62136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178" y="500506"/>
            <a:ext cx="863644" cy="863644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6C34F54-A378-4155-A919-4A7173AF0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C97B3BD4-EFEA-49DC-BC2E-04F282F7685A}" type="datetime1">
              <a:rPr lang="fr-FR" smtClean="0"/>
              <a:pPr/>
              <a:t>11/06/2021</a:t>
            </a:fld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CD3E71D-8453-4F79-8CCE-6CF7A25C3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913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personne, intérieur, réfrigérateur, jeune&#10;&#10;Description générée automatiquement">
            <a:extLst>
              <a:ext uri="{FF2B5EF4-FFF2-40B4-BE49-F238E27FC236}">
                <a16:creationId xmlns:a16="http://schemas.microsoft.com/office/drawing/2014/main" id="{64CA946D-ED68-453D-A6E6-BFADEF16B1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16938" cy="6845299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-12702"/>
            <a:ext cx="12216938" cy="6870702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184458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4_Contenu_Colonnes_x4_Pi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2454917" y="2187471"/>
            <a:ext cx="3636000" cy="576436"/>
          </a:xfrm>
          <a:prstGeom prst="rect">
            <a:avLst/>
          </a:prstGeom>
        </p:spPr>
        <p:txBody>
          <a:bodyPr bIns="0"/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8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/>
              <a:t>MODIFIER LES STYLES DU</a:t>
            </a:r>
            <a:br>
              <a:rPr lang="fr-FR"/>
            </a:br>
            <a:r>
              <a:rPr lang="fr-FR"/>
              <a:t>TEXTE DU MASQUE</a:t>
            </a:r>
            <a:br>
              <a:rPr lang="fr-FR"/>
            </a:br>
            <a:endParaRPr lang="fr-FR"/>
          </a:p>
        </p:txBody>
      </p:sp>
      <p:sp>
        <p:nvSpPr>
          <p:cNvPr id="11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2454917" y="2816466"/>
            <a:ext cx="3237115" cy="1111221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2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2454917" y="4209801"/>
            <a:ext cx="3637875" cy="57643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8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3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2454917" y="4838796"/>
            <a:ext cx="3237115" cy="1111221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4" name="Espace réservé du texte 9"/>
          <p:cNvSpPr>
            <a:spLocks noGrp="1"/>
          </p:cNvSpPr>
          <p:nvPr>
            <p:ph type="body" sz="quarter" idx="15" hasCustomPrompt="1"/>
          </p:nvPr>
        </p:nvSpPr>
        <p:spPr>
          <a:xfrm>
            <a:off x="8084384" y="2187471"/>
            <a:ext cx="3637875" cy="57643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8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6"/>
          </p:nvPr>
        </p:nvSpPr>
        <p:spPr>
          <a:xfrm>
            <a:off x="8084384" y="2816466"/>
            <a:ext cx="3237115" cy="1111221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6" name="Espace réservé du texte 9"/>
          <p:cNvSpPr>
            <a:spLocks noGrp="1"/>
          </p:cNvSpPr>
          <p:nvPr>
            <p:ph type="body" sz="quarter" idx="17" hasCustomPrompt="1"/>
          </p:nvPr>
        </p:nvSpPr>
        <p:spPr>
          <a:xfrm>
            <a:off x="8084384" y="4209801"/>
            <a:ext cx="3637875" cy="57643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8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17" name="Espace réservé du texte 9"/>
          <p:cNvSpPr>
            <a:spLocks noGrp="1"/>
          </p:cNvSpPr>
          <p:nvPr>
            <p:ph type="body" sz="quarter" idx="18"/>
          </p:nvPr>
        </p:nvSpPr>
        <p:spPr>
          <a:xfrm>
            <a:off x="8084384" y="4838796"/>
            <a:ext cx="3237115" cy="1111221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/>
              <a:t>Modifier les styles du texte du masque</a:t>
            </a:r>
            <a:br>
              <a:rPr lang="fr-FR"/>
            </a:br>
            <a:endParaRPr lang="fr-FR"/>
          </a:p>
        </p:txBody>
      </p:sp>
      <p:sp>
        <p:nvSpPr>
          <p:cNvPr id="20" name="Espace réservé pour une image  3"/>
          <p:cNvSpPr>
            <a:spLocks noGrp="1"/>
          </p:cNvSpPr>
          <p:nvPr>
            <p:ph type="pic" sz="quarter" idx="19" hasCustomPrompt="1"/>
          </p:nvPr>
        </p:nvSpPr>
        <p:spPr>
          <a:xfrm>
            <a:off x="827557" y="2271993"/>
            <a:ext cx="1558925" cy="15589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3" name="Espace réservé pour une image  3"/>
          <p:cNvSpPr>
            <a:spLocks noGrp="1"/>
          </p:cNvSpPr>
          <p:nvPr>
            <p:ph type="pic" sz="quarter" idx="23" hasCustomPrompt="1"/>
          </p:nvPr>
        </p:nvSpPr>
        <p:spPr>
          <a:xfrm>
            <a:off x="6448457" y="2271993"/>
            <a:ext cx="1558925" cy="15589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4" name="Espace réservé pour une image  3"/>
          <p:cNvSpPr>
            <a:spLocks noGrp="1"/>
          </p:cNvSpPr>
          <p:nvPr>
            <p:ph type="pic" sz="quarter" idx="24" hasCustomPrompt="1"/>
          </p:nvPr>
        </p:nvSpPr>
        <p:spPr>
          <a:xfrm>
            <a:off x="827557" y="4338867"/>
            <a:ext cx="1558925" cy="15589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25" name="Espace réservé pour une image  3"/>
          <p:cNvSpPr>
            <a:spLocks noGrp="1"/>
          </p:cNvSpPr>
          <p:nvPr>
            <p:ph type="pic" sz="quarter" idx="25" hasCustomPrompt="1"/>
          </p:nvPr>
        </p:nvSpPr>
        <p:spPr>
          <a:xfrm>
            <a:off x="6448457" y="4338867"/>
            <a:ext cx="1558925" cy="15589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fr-FR"/>
              <a:t>Picto Vert</a:t>
            </a:r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6" name="Espace réservé de la date 3">
            <a:extLst>
              <a:ext uri="{FF2B5EF4-FFF2-40B4-BE49-F238E27FC236}">
                <a16:creationId xmlns:a16="http://schemas.microsoft.com/office/drawing/2014/main" id="{B169CE60-DF0D-4D7C-9A06-74E4BB8EFF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7" name="Espace réservé du numéro de diapositive 5">
            <a:extLst>
              <a:ext uri="{FF2B5EF4-FFF2-40B4-BE49-F238E27FC236}">
                <a16:creationId xmlns:a16="http://schemas.microsoft.com/office/drawing/2014/main" id="{A722A6DF-0F5B-44FA-8CC8-5D2C3B98C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932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10_Contenu_Tableau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space réservé du texte 6"/>
          <p:cNvSpPr>
            <a:spLocks noGrp="1"/>
          </p:cNvSpPr>
          <p:nvPr>
            <p:ph type="body" sz="quarter" idx="58" hasCustomPrompt="1"/>
          </p:nvPr>
        </p:nvSpPr>
        <p:spPr>
          <a:xfrm>
            <a:off x="637296" y="1745832"/>
            <a:ext cx="2733119" cy="21680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0" name="Espace réservé du texte 6"/>
          <p:cNvSpPr>
            <a:spLocks noGrp="1"/>
          </p:cNvSpPr>
          <p:nvPr>
            <p:ph type="body" sz="quarter" idx="59" hasCustomPrompt="1"/>
          </p:nvPr>
        </p:nvSpPr>
        <p:spPr>
          <a:xfrm>
            <a:off x="3362845" y="1750371"/>
            <a:ext cx="2726519" cy="21680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1" name="Espace réservé du texte 6"/>
          <p:cNvSpPr>
            <a:spLocks noGrp="1"/>
          </p:cNvSpPr>
          <p:nvPr>
            <p:ph type="body" sz="quarter" idx="60" hasCustomPrompt="1"/>
          </p:nvPr>
        </p:nvSpPr>
        <p:spPr>
          <a:xfrm>
            <a:off x="6092823" y="1748895"/>
            <a:ext cx="2741079" cy="2168047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2" name="Espace réservé du texte 6"/>
          <p:cNvSpPr>
            <a:spLocks noGrp="1"/>
          </p:cNvSpPr>
          <p:nvPr>
            <p:ph type="body" sz="quarter" idx="61" hasCustomPrompt="1"/>
          </p:nvPr>
        </p:nvSpPr>
        <p:spPr>
          <a:xfrm>
            <a:off x="8835492" y="1747307"/>
            <a:ext cx="2741079" cy="2168047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3" name="Espace réservé du texte 6"/>
          <p:cNvSpPr>
            <a:spLocks noGrp="1"/>
          </p:cNvSpPr>
          <p:nvPr>
            <p:ph type="body" sz="quarter" idx="62" hasCustomPrompt="1"/>
          </p:nvPr>
        </p:nvSpPr>
        <p:spPr>
          <a:xfrm>
            <a:off x="637296" y="3913766"/>
            <a:ext cx="2729660" cy="21665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4" name="Espace réservé du texte 6"/>
          <p:cNvSpPr>
            <a:spLocks noGrp="1"/>
          </p:cNvSpPr>
          <p:nvPr>
            <p:ph type="body" sz="quarter" idx="63" hasCustomPrompt="1"/>
          </p:nvPr>
        </p:nvSpPr>
        <p:spPr>
          <a:xfrm>
            <a:off x="3366303" y="3913767"/>
            <a:ext cx="2723062" cy="2172698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5" name="Espace réservé du texte 6"/>
          <p:cNvSpPr>
            <a:spLocks noGrp="1"/>
          </p:cNvSpPr>
          <p:nvPr>
            <p:ph type="body" sz="quarter" idx="64" hasCustomPrompt="1"/>
          </p:nvPr>
        </p:nvSpPr>
        <p:spPr>
          <a:xfrm>
            <a:off x="6091234" y="3915354"/>
            <a:ext cx="2741079" cy="2168047"/>
          </a:xfrm>
          <a:prstGeom prst="rect">
            <a:avLst/>
          </a:prstGeo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56" name="Espace réservé du texte 6"/>
          <p:cNvSpPr>
            <a:spLocks noGrp="1"/>
          </p:cNvSpPr>
          <p:nvPr>
            <p:ph type="body" sz="quarter" idx="65" hasCustomPrompt="1"/>
          </p:nvPr>
        </p:nvSpPr>
        <p:spPr>
          <a:xfrm>
            <a:off x="8833621" y="3913766"/>
            <a:ext cx="2744538" cy="21680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latin typeface="+mj-lt"/>
              </a:defRPr>
            </a:lvl1pPr>
          </a:lstStyle>
          <a:p>
            <a:pPr lvl="0"/>
            <a:r>
              <a:rPr lang="fr-FR"/>
              <a:t>Ceci est une zone de texte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3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E8069B6D-AB16-473F-9AD2-F945F334B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FDA81262-4E8F-40D6-B584-B57591050D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50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2_Contenu_Référence_Client_Deskto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377" y="2569104"/>
            <a:ext cx="4012171" cy="338281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413164" y="2775274"/>
            <a:ext cx="3442447" cy="2055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13164" y="2781935"/>
            <a:ext cx="3442447" cy="210431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35085" y="2178824"/>
            <a:ext cx="6004331" cy="793322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5735085" y="3921260"/>
            <a:ext cx="6004331" cy="2186675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3"/>
              </a:buBlip>
              <a:defRPr kumimoji="0" lang="fr-FR" sz="1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ontserrat" panose="00000500000000000000" pitchFamily="2" charset="0"/>
                <a:cs typeface="Montserrat" panose="00000500000000000000" pitchFamily="2" charset="0"/>
              </a:defRPr>
            </a:lvl1pPr>
            <a:lvl2pPr marL="685800" indent="-228600">
              <a:buFontTx/>
              <a:buBlip>
                <a:blip r:embed="rId3"/>
              </a:buBlip>
              <a:defRPr lang="fr-FR" sz="2000" kern="1200" dirty="0" smtClean="0">
                <a:solidFill>
                  <a:schemeClr val="tx1"/>
                </a:solidFill>
                <a:latin typeface="Montserrat ExtraBold" panose="00000900000000000000" pitchFamily="50" charset="0"/>
                <a:ea typeface="+mn-ea"/>
                <a:cs typeface="+mn-cs"/>
              </a:defRPr>
            </a:lvl2pPr>
            <a:lvl3pPr marL="1143000" indent="-228600">
              <a:buFontTx/>
              <a:buBlip>
                <a:blip r:embed="rId3"/>
              </a:buBlip>
              <a:defRPr sz="1600">
                <a:latin typeface="Montserrat Medium" panose="00000600000000000000" pitchFamily="50" charset="0"/>
              </a:defRPr>
            </a:lvl3pPr>
            <a:lvl5pPr marL="1828800" indent="0">
              <a:buNone/>
              <a:defRPr/>
            </a:lvl5pPr>
          </a:lstStyle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endParaRPr lang="fr-FR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3090068" y="1268910"/>
            <a:ext cx="6011862" cy="381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latin typeface="+mj-lt"/>
              </a:defRPr>
            </a:lvl1pPr>
            <a:lvl2pPr>
              <a:defRPr sz="1800">
                <a:latin typeface="Montserrat SemiBold" panose="00000700000000000000" pitchFamily="2" charset="0"/>
              </a:defRPr>
            </a:lvl2pPr>
            <a:lvl3pPr>
              <a:defRPr sz="1600">
                <a:latin typeface="Montserrat SemiBold" panose="00000700000000000000" pitchFamily="2" charset="0"/>
              </a:defRPr>
            </a:lvl3pPr>
            <a:lvl4pPr>
              <a:defRPr sz="1400">
                <a:latin typeface="Montserrat SemiBold" panose="00000700000000000000" pitchFamily="2" charset="0"/>
              </a:defRPr>
            </a:lvl4pPr>
            <a:lvl5pPr>
              <a:defRPr sz="1400">
                <a:latin typeface="Montserrat SemiBold" panose="00000700000000000000" pitchFamily="2" charset="0"/>
              </a:defRPr>
            </a:lvl5pPr>
          </a:lstStyle>
          <a:p>
            <a:pPr lvl="0"/>
            <a:r>
              <a:rPr lang="fr-FR"/>
              <a:t>#</a:t>
            </a:r>
            <a:r>
              <a:rPr lang="fr-FR" err="1"/>
              <a:t>MotClés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5735638" y="3469988"/>
            <a:ext cx="6003778" cy="309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latin typeface="Montserrat" panose="00000500000000000000" pitchFamily="2" charset="0"/>
              </a:defRPr>
            </a:lvl2pPr>
            <a:lvl3pPr>
              <a:defRPr sz="1400">
                <a:latin typeface="Montserrat" panose="00000500000000000000" pitchFamily="2" charset="0"/>
              </a:defRPr>
            </a:lvl3pPr>
            <a:lvl4pPr>
              <a:defRPr sz="1400">
                <a:latin typeface="Montserrat" panose="00000500000000000000" pitchFamily="2" charset="0"/>
              </a:defRPr>
            </a:lvl4pPr>
            <a:lvl5pPr>
              <a:defRPr sz="1400"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Sous-titre 2"/>
          <p:cNvSpPr>
            <a:spLocks noGrp="1"/>
          </p:cNvSpPr>
          <p:nvPr>
            <p:ph type="subTitle" idx="10"/>
          </p:nvPr>
        </p:nvSpPr>
        <p:spPr>
          <a:xfrm>
            <a:off x="444679" y="822929"/>
            <a:ext cx="11302641" cy="3757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19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163326"/>
            <a:ext cx="10515600" cy="399968"/>
          </a:xfrm>
          <a:prstGeom prst="rect">
            <a:avLst/>
          </a:prstGeom>
        </p:spPr>
        <p:txBody>
          <a:bodyPr anchor="ctr"/>
          <a:lstStyle>
            <a:lvl1pPr algn="ctr">
              <a:defRPr kumimoji="0" lang="fr-FR" sz="2400" b="1" i="0" u="none" strike="noStrike" kern="1200" cap="all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ontserrat SemiBold" panose="00000700000000000000" pitchFamily="2" charset="0"/>
                <a:cs typeface="Montserrat SemiBold" panose="000007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7ABC4E92-53DE-487C-8C20-6DC79ACE8689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3F392DCF-AA2E-4705-BED0-E5116C6A0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79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4_Contenu_Référence_Client_Smart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35085" y="2178824"/>
            <a:ext cx="6004331" cy="793322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5735085" y="3921260"/>
            <a:ext cx="6004331" cy="2186675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kumimoji="0" lang="fr-FR" sz="1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ontserrat" panose="00000500000000000000" pitchFamily="2" charset="0"/>
                <a:cs typeface="Montserrat" panose="00000500000000000000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 lang="fr-FR" sz="2000" kern="1200" dirty="0" smtClean="0">
                <a:solidFill>
                  <a:schemeClr val="tx1"/>
                </a:solidFill>
                <a:latin typeface="Montserrat ExtraBold" panose="00000900000000000000" pitchFamily="50" charset="0"/>
                <a:ea typeface="+mn-ea"/>
                <a:cs typeface="+mn-cs"/>
              </a:defRPr>
            </a:lvl2pPr>
            <a:lvl3pPr marL="1143000" indent="-228600">
              <a:buFontTx/>
              <a:buBlip>
                <a:blip r:embed="rId2"/>
              </a:buBlip>
              <a:defRPr sz="1600">
                <a:latin typeface="Montserrat Medium" panose="00000600000000000000" pitchFamily="50" charset="0"/>
              </a:defRPr>
            </a:lvl3pPr>
            <a:lvl5pPr marL="1828800" indent="0">
              <a:buNone/>
              <a:defRPr/>
            </a:lvl5pPr>
          </a:lstStyle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endParaRPr lang="fr-FR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3090068" y="1268910"/>
            <a:ext cx="6011862" cy="381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latin typeface="+mj-lt"/>
              </a:defRPr>
            </a:lvl1pPr>
            <a:lvl2pPr>
              <a:defRPr sz="1800">
                <a:latin typeface="Montserrat SemiBold" panose="00000700000000000000" pitchFamily="2" charset="0"/>
              </a:defRPr>
            </a:lvl2pPr>
            <a:lvl3pPr>
              <a:defRPr sz="1600">
                <a:latin typeface="Montserrat SemiBold" panose="00000700000000000000" pitchFamily="2" charset="0"/>
              </a:defRPr>
            </a:lvl3pPr>
            <a:lvl4pPr>
              <a:defRPr sz="1400">
                <a:latin typeface="Montserrat SemiBold" panose="00000700000000000000" pitchFamily="2" charset="0"/>
              </a:defRPr>
            </a:lvl4pPr>
            <a:lvl5pPr>
              <a:defRPr sz="1400">
                <a:latin typeface="Montserrat SemiBold" panose="00000700000000000000" pitchFamily="2" charset="0"/>
              </a:defRPr>
            </a:lvl5pPr>
          </a:lstStyle>
          <a:p>
            <a:pPr lvl="0"/>
            <a:r>
              <a:rPr lang="fr-FR"/>
              <a:t>#</a:t>
            </a:r>
            <a:r>
              <a:rPr lang="fr-FR" err="1"/>
              <a:t>MotClés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5735638" y="3469988"/>
            <a:ext cx="6003778" cy="309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latin typeface="Montserrat" panose="00000500000000000000" pitchFamily="2" charset="0"/>
              </a:defRPr>
            </a:lvl2pPr>
            <a:lvl3pPr>
              <a:defRPr sz="1400">
                <a:latin typeface="Montserrat" panose="00000500000000000000" pitchFamily="2" charset="0"/>
              </a:defRPr>
            </a:lvl3pPr>
            <a:lvl4pPr>
              <a:defRPr sz="1400">
                <a:latin typeface="Montserrat" panose="00000500000000000000" pitchFamily="2" charset="0"/>
              </a:defRPr>
            </a:lvl4pPr>
            <a:lvl5pPr>
              <a:defRPr sz="1400"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Sous-titre 2"/>
          <p:cNvSpPr>
            <a:spLocks noGrp="1"/>
          </p:cNvSpPr>
          <p:nvPr>
            <p:ph type="subTitle" idx="10"/>
          </p:nvPr>
        </p:nvSpPr>
        <p:spPr>
          <a:xfrm>
            <a:off x="444679" y="822929"/>
            <a:ext cx="11302641" cy="3757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19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163326"/>
            <a:ext cx="10515600" cy="399968"/>
          </a:xfrm>
          <a:prstGeom prst="rect">
            <a:avLst/>
          </a:prstGeom>
        </p:spPr>
        <p:txBody>
          <a:bodyPr anchor="ctr"/>
          <a:lstStyle>
            <a:lvl1pPr algn="ctr">
              <a:defRPr kumimoji="0" lang="fr-FR" sz="2400" b="1" i="0" u="none" strike="noStrike" kern="1200" cap="all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ontserrat SemiBold" panose="00000700000000000000" pitchFamily="2" charset="0"/>
                <a:cs typeface="Montserrat SemiBold" panose="000007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grpSp>
        <p:nvGrpSpPr>
          <p:cNvPr id="6" name="Groupe 5"/>
          <p:cNvGrpSpPr/>
          <p:nvPr userDrawn="1"/>
        </p:nvGrpSpPr>
        <p:grpSpPr>
          <a:xfrm>
            <a:off x="1546054" y="1942062"/>
            <a:ext cx="2794364" cy="4227904"/>
            <a:chOff x="1584554" y="1807308"/>
            <a:chExt cx="2794364" cy="4227904"/>
          </a:xfrm>
        </p:grpSpPr>
        <p:sp>
          <p:nvSpPr>
            <p:cNvPr id="4" name="Rectangle à coins arrondis 3"/>
            <p:cNvSpPr/>
            <p:nvPr userDrawn="1"/>
          </p:nvSpPr>
          <p:spPr>
            <a:xfrm>
              <a:off x="2063750" y="1871476"/>
              <a:ext cx="1844107" cy="3945123"/>
            </a:xfrm>
            <a:prstGeom prst="roundRect">
              <a:avLst>
                <a:gd name="adj" fmla="val 1391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+mj-lt"/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4554" y="1807308"/>
              <a:ext cx="2794364" cy="4227904"/>
            </a:xfrm>
            <a:prstGeom prst="rect">
              <a:avLst/>
            </a:prstGeom>
          </p:spPr>
        </p:pic>
      </p:grp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48A6B88E-08A7-4628-9D08-7898F94BF90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FDF057EE-BFB1-4413-A65E-886A67335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759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5_Contenu_Référence_Client_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35085" y="2178824"/>
            <a:ext cx="6004331" cy="793322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5735085" y="3921260"/>
            <a:ext cx="6004331" cy="2186675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kumimoji="0" lang="fr-FR" sz="1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ontserrat" panose="00000500000000000000" pitchFamily="2" charset="0"/>
                <a:cs typeface="Montserrat" panose="00000500000000000000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 lang="fr-FR" sz="2000" kern="1200" dirty="0" smtClean="0">
                <a:solidFill>
                  <a:schemeClr val="tx1"/>
                </a:solidFill>
                <a:latin typeface="Montserrat ExtraBold" panose="00000900000000000000" pitchFamily="50" charset="0"/>
                <a:ea typeface="+mn-ea"/>
                <a:cs typeface="+mn-cs"/>
              </a:defRPr>
            </a:lvl2pPr>
            <a:lvl3pPr marL="1143000" indent="-228600">
              <a:buFontTx/>
              <a:buBlip>
                <a:blip r:embed="rId2"/>
              </a:buBlip>
              <a:defRPr sz="1600">
                <a:latin typeface="Montserrat Medium" panose="00000600000000000000" pitchFamily="50" charset="0"/>
              </a:defRPr>
            </a:lvl3pPr>
            <a:lvl5pPr marL="1828800" indent="0">
              <a:buNone/>
              <a:defRPr/>
            </a:lvl5pPr>
          </a:lstStyle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r>
              <a:rPr lang="fr-FR"/>
              <a:t>Texte</a:t>
            </a:r>
          </a:p>
          <a:p>
            <a:pPr lvl="0"/>
            <a:endParaRPr lang="fr-FR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4" hasCustomPrompt="1"/>
          </p:nvPr>
        </p:nvSpPr>
        <p:spPr>
          <a:xfrm>
            <a:off x="3090068" y="1268910"/>
            <a:ext cx="6011862" cy="381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latin typeface="+mj-lt"/>
              </a:defRPr>
            </a:lvl1pPr>
            <a:lvl2pPr>
              <a:defRPr sz="1800">
                <a:latin typeface="Montserrat SemiBold" panose="00000700000000000000" pitchFamily="2" charset="0"/>
              </a:defRPr>
            </a:lvl2pPr>
            <a:lvl3pPr>
              <a:defRPr sz="1600">
                <a:latin typeface="Montserrat SemiBold" panose="00000700000000000000" pitchFamily="2" charset="0"/>
              </a:defRPr>
            </a:lvl3pPr>
            <a:lvl4pPr>
              <a:defRPr sz="1400">
                <a:latin typeface="Montserrat SemiBold" panose="00000700000000000000" pitchFamily="2" charset="0"/>
              </a:defRPr>
            </a:lvl4pPr>
            <a:lvl5pPr>
              <a:defRPr sz="1400">
                <a:latin typeface="Montserrat SemiBold" panose="00000700000000000000" pitchFamily="2" charset="0"/>
              </a:defRPr>
            </a:lvl5pPr>
          </a:lstStyle>
          <a:p>
            <a:pPr lvl="0"/>
            <a:r>
              <a:rPr lang="fr-FR"/>
              <a:t>#</a:t>
            </a:r>
            <a:r>
              <a:rPr lang="fr-FR" err="1"/>
              <a:t>MotClés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 hasCustomPrompt="1"/>
          </p:nvPr>
        </p:nvSpPr>
        <p:spPr>
          <a:xfrm>
            <a:off x="5735638" y="3469988"/>
            <a:ext cx="6003778" cy="309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latin typeface="Montserrat" panose="00000500000000000000" pitchFamily="2" charset="0"/>
              </a:defRPr>
            </a:lvl2pPr>
            <a:lvl3pPr>
              <a:defRPr sz="1400">
                <a:latin typeface="Montserrat" panose="00000500000000000000" pitchFamily="2" charset="0"/>
              </a:defRPr>
            </a:lvl3pPr>
            <a:lvl4pPr>
              <a:defRPr sz="1400">
                <a:latin typeface="Montserrat" panose="00000500000000000000" pitchFamily="2" charset="0"/>
              </a:defRPr>
            </a:lvl4pPr>
            <a:lvl5pPr>
              <a:defRPr sz="1400">
                <a:latin typeface="Montserrat" panose="000005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50193" y="1984135"/>
            <a:ext cx="3079750" cy="3874249"/>
          </a:xfrm>
          <a:prstGeom prst="rect">
            <a:avLst/>
          </a:prstGeom>
        </p:spPr>
      </p:pic>
      <p:sp>
        <p:nvSpPr>
          <p:cNvPr id="18" name="Sous-titre 2"/>
          <p:cNvSpPr>
            <a:spLocks noGrp="1"/>
          </p:cNvSpPr>
          <p:nvPr>
            <p:ph type="subTitle" idx="10"/>
          </p:nvPr>
        </p:nvSpPr>
        <p:spPr>
          <a:xfrm>
            <a:off x="444679" y="823219"/>
            <a:ext cx="11302641" cy="3757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19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163326"/>
            <a:ext cx="10515600" cy="399968"/>
          </a:xfrm>
          <a:prstGeom prst="rect">
            <a:avLst/>
          </a:prstGeom>
        </p:spPr>
        <p:txBody>
          <a:bodyPr anchor="ctr"/>
          <a:lstStyle>
            <a:lvl1pPr algn="ctr">
              <a:defRPr kumimoji="0" lang="fr-FR" sz="2400" b="1" i="0" u="none" strike="noStrike" kern="1200" cap="all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ontserrat SemiBold" panose="00000700000000000000" pitchFamily="2" charset="0"/>
                <a:cs typeface="Montserrat SemiBold" panose="000007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7CDAF07D-209F-43DA-A90F-CA15F95F37B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6" name="Espace réservé du numéro de diapositive 5">
            <a:extLst>
              <a:ext uri="{FF2B5EF4-FFF2-40B4-BE49-F238E27FC236}">
                <a16:creationId xmlns:a16="http://schemas.microsoft.com/office/drawing/2014/main" id="{A442337E-7133-4BBF-A2DF-62DEBA3E4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85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1_Présentation_Equi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419279" y="1946275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22" hasCustomPrompt="1"/>
          </p:nvPr>
        </p:nvSpPr>
        <p:spPr>
          <a:xfrm>
            <a:off x="419278" y="2445269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2" name="Picture Placeholder 17"/>
          <p:cNvSpPr>
            <a:spLocks noGrp="1"/>
          </p:cNvSpPr>
          <p:nvPr>
            <p:ph type="pic" sz="quarter" idx="25"/>
          </p:nvPr>
        </p:nvSpPr>
        <p:spPr>
          <a:xfrm>
            <a:off x="3568700" y="1741487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3" name="Picture Placeholder 17"/>
          <p:cNvSpPr>
            <a:spLocks noGrp="1"/>
          </p:cNvSpPr>
          <p:nvPr>
            <p:ph type="pic" sz="quarter" idx="26"/>
          </p:nvPr>
        </p:nvSpPr>
        <p:spPr>
          <a:xfrm>
            <a:off x="6553377" y="1671637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4" name="Espace réservé du texte 2"/>
          <p:cNvSpPr>
            <a:spLocks noGrp="1"/>
          </p:cNvSpPr>
          <p:nvPr>
            <p:ph type="body" sz="quarter" idx="27" hasCustomPrompt="1"/>
          </p:nvPr>
        </p:nvSpPr>
        <p:spPr>
          <a:xfrm>
            <a:off x="8648879" y="1946275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5" name="Espace réservé du texte 2"/>
          <p:cNvSpPr>
            <a:spLocks noGrp="1"/>
          </p:cNvSpPr>
          <p:nvPr>
            <p:ph type="body" sz="quarter" idx="28" hasCustomPrompt="1"/>
          </p:nvPr>
        </p:nvSpPr>
        <p:spPr>
          <a:xfrm>
            <a:off x="8648878" y="2445269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6" name="Espace réservé du texte 2"/>
          <p:cNvSpPr>
            <a:spLocks noGrp="1"/>
          </p:cNvSpPr>
          <p:nvPr>
            <p:ph type="body" sz="quarter" idx="29" hasCustomPrompt="1"/>
          </p:nvPr>
        </p:nvSpPr>
        <p:spPr>
          <a:xfrm>
            <a:off x="419278" y="4208288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7" name="Espace réservé du texte 2"/>
          <p:cNvSpPr>
            <a:spLocks noGrp="1"/>
          </p:cNvSpPr>
          <p:nvPr>
            <p:ph type="body" sz="quarter" idx="30" hasCustomPrompt="1"/>
          </p:nvPr>
        </p:nvSpPr>
        <p:spPr>
          <a:xfrm>
            <a:off x="419277" y="4707282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8" name="Picture Placeholder 17"/>
          <p:cNvSpPr>
            <a:spLocks noGrp="1"/>
          </p:cNvSpPr>
          <p:nvPr>
            <p:ph type="pic" sz="quarter" idx="31"/>
          </p:nvPr>
        </p:nvSpPr>
        <p:spPr>
          <a:xfrm>
            <a:off x="3568699" y="4003500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32"/>
          </p:nvPr>
        </p:nvSpPr>
        <p:spPr>
          <a:xfrm>
            <a:off x="6553376" y="3933650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30" name="Espace réservé du texte 2"/>
          <p:cNvSpPr>
            <a:spLocks noGrp="1"/>
          </p:cNvSpPr>
          <p:nvPr>
            <p:ph type="body" sz="quarter" idx="33" hasCustomPrompt="1"/>
          </p:nvPr>
        </p:nvSpPr>
        <p:spPr>
          <a:xfrm>
            <a:off x="8648878" y="4208288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31" name="Espace réservé du texte 2"/>
          <p:cNvSpPr>
            <a:spLocks noGrp="1"/>
          </p:cNvSpPr>
          <p:nvPr>
            <p:ph type="body" sz="quarter" idx="34" hasCustomPrompt="1"/>
          </p:nvPr>
        </p:nvSpPr>
        <p:spPr>
          <a:xfrm>
            <a:off x="8648877" y="4707282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35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36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1" name="Espace réservé de la date 3">
            <a:extLst>
              <a:ext uri="{FF2B5EF4-FFF2-40B4-BE49-F238E27FC236}">
                <a16:creationId xmlns:a16="http://schemas.microsoft.com/office/drawing/2014/main" id="{1C65D4B7-D909-4622-BAB4-A36B6C40FD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32" name="Espace réservé du numéro de diapositive 5">
            <a:extLst>
              <a:ext uri="{FF2B5EF4-FFF2-40B4-BE49-F238E27FC236}">
                <a16:creationId xmlns:a16="http://schemas.microsoft.com/office/drawing/2014/main" id="{B3E8A762-ACE6-42AB-9475-8D230FDAE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275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2_Présentation_Equi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 hasCustomPrompt="1"/>
          </p:nvPr>
        </p:nvSpPr>
        <p:spPr>
          <a:xfrm>
            <a:off x="2540181" y="1946275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sz="quarter" idx="22" hasCustomPrompt="1"/>
          </p:nvPr>
        </p:nvSpPr>
        <p:spPr>
          <a:xfrm>
            <a:off x="2540180" y="2445269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2" name="Picture Placeholder 17"/>
          <p:cNvSpPr>
            <a:spLocks noGrp="1"/>
          </p:cNvSpPr>
          <p:nvPr>
            <p:ph type="pic" sz="quarter" idx="25"/>
          </p:nvPr>
        </p:nvSpPr>
        <p:spPr>
          <a:xfrm>
            <a:off x="444680" y="1762299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3" name="Picture Placeholder 17"/>
          <p:cNvSpPr>
            <a:spLocks noGrp="1"/>
          </p:cNvSpPr>
          <p:nvPr>
            <p:ph type="pic" sz="quarter" idx="26"/>
          </p:nvPr>
        </p:nvSpPr>
        <p:spPr>
          <a:xfrm>
            <a:off x="6553377" y="1671637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4" name="Espace réservé du texte 2"/>
          <p:cNvSpPr>
            <a:spLocks noGrp="1"/>
          </p:cNvSpPr>
          <p:nvPr>
            <p:ph type="body" sz="quarter" idx="27" hasCustomPrompt="1"/>
          </p:nvPr>
        </p:nvSpPr>
        <p:spPr>
          <a:xfrm>
            <a:off x="8648879" y="1946275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5" name="Espace réservé du texte 2"/>
          <p:cNvSpPr>
            <a:spLocks noGrp="1"/>
          </p:cNvSpPr>
          <p:nvPr>
            <p:ph type="body" sz="quarter" idx="28" hasCustomPrompt="1"/>
          </p:nvPr>
        </p:nvSpPr>
        <p:spPr>
          <a:xfrm>
            <a:off x="8648878" y="2445269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6" name="Espace réservé du texte 2"/>
          <p:cNvSpPr>
            <a:spLocks noGrp="1"/>
          </p:cNvSpPr>
          <p:nvPr>
            <p:ph type="body" sz="quarter" idx="29" hasCustomPrompt="1"/>
          </p:nvPr>
        </p:nvSpPr>
        <p:spPr>
          <a:xfrm>
            <a:off x="2540180" y="4208288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7" name="Espace réservé du texte 2"/>
          <p:cNvSpPr>
            <a:spLocks noGrp="1"/>
          </p:cNvSpPr>
          <p:nvPr>
            <p:ph type="body" sz="quarter" idx="30" hasCustomPrompt="1"/>
          </p:nvPr>
        </p:nvSpPr>
        <p:spPr>
          <a:xfrm>
            <a:off x="2540179" y="4707282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28" name="Picture Placeholder 17"/>
          <p:cNvSpPr>
            <a:spLocks noGrp="1"/>
          </p:cNvSpPr>
          <p:nvPr>
            <p:ph type="pic" sz="quarter" idx="31"/>
          </p:nvPr>
        </p:nvSpPr>
        <p:spPr>
          <a:xfrm>
            <a:off x="444679" y="4024312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32"/>
          </p:nvPr>
        </p:nvSpPr>
        <p:spPr>
          <a:xfrm>
            <a:off x="6553376" y="3933650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30" name="Espace réservé du texte 2"/>
          <p:cNvSpPr>
            <a:spLocks noGrp="1"/>
          </p:cNvSpPr>
          <p:nvPr>
            <p:ph type="body" sz="quarter" idx="33" hasCustomPrompt="1"/>
          </p:nvPr>
        </p:nvSpPr>
        <p:spPr>
          <a:xfrm>
            <a:off x="8648878" y="4208288"/>
            <a:ext cx="3035121" cy="447676"/>
          </a:xfrm>
          <a:prstGeom prst="rect">
            <a:avLst/>
          </a:prstGeom>
        </p:spPr>
        <p:txBody>
          <a:bodyPr/>
          <a:lstStyle>
            <a:lvl1pPr marL="342900" indent="-342900" algn="l">
              <a:buFontTx/>
              <a:buBlip>
                <a:blip r:embed="rId2"/>
              </a:buBlip>
              <a:defRPr sz="2000" b="1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31" name="Espace réservé du texte 2"/>
          <p:cNvSpPr>
            <a:spLocks noGrp="1"/>
          </p:cNvSpPr>
          <p:nvPr>
            <p:ph type="body" sz="quarter" idx="34" hasCustomPrompt="1"/>
          </p:nvPr>
        </p:nvSpPr>
        <p:spPr>
          <a:xfrm>
            <a:off x="8648877" y="4707282"/>
            <a:ext cx="3035121" cy="11545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latin typeface="+mj-lt"/>
              </a:defRPr>
            </a:lvl1pPr>
            <a:lvl2pPr marL="806450" indent="-349250">
              <a:buFontTx/>
              <a:buBlip>
                <a:blip r:embed="rId3"/>
              </a:buBlip>
              <a:defRPr sz="1600">
                <a:latin typeface="Montserrat Medium" panose="00000600000000000000" pitchFamily="2" charset="0"/>
              </a:defRPr>
            </a:lvl2pPr>
            <a:lvl3pPr>
              <a:defRPr sz="1800">
                <a:latin typeface="Montserrat Medium" panose="00000600000000000000" pitchFamily="2" charset="0"/>
              </a:defRPr>
            </a:lvl3pPr>
            <a:lvl4pPr>
              <a:defRPr sz="1600">
                <a:latin typeface="Montserrat Medium" panose="00000600000000000000" pitchFamily="2" charset="0"/>
              </a:defRPr>
            </a:lvl4pPr>
            <a:lvl5pPr>
              <a:defRPr sz="1600"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Contenu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35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36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21" name="Espace réservé de la date 3">
            <a:extLst>
              <a:ext uri="{FF2B5EF4-FFF2-40B4-BE49-F238E27FC236}">
                <a16:creationId xmlns:a16="http://schemas.microsoft.com/office/drawing/2014/main" id="{C78FD316-9496-456D-8FBC-97E99B8CA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32" name="Espace réservé du numéro de diapositive 5">
            <a:extLst>
              <a:ext uri="{FF2B5EF4-FFF2-40B4-BE49-F238E27FC236}">
                <a16:creationId xmlns:a16="http://schemas.microsoft.com/office/drawing/2014/main" id="{23221769-08C8-4244-A41C-970C62213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F55ABEF9-398F-4566-B3DF-ACF94399E8DC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2540179" y="4432126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20" name="Picture Placeholder 17">
            <a:extLst>
              <a:ext uri="{FF2B5EF4-FFF2-40B4-BE49-F238E27FC236}">
                <a16:creationId xmlns:a16="http://schemas.microsoft.com/office/drawing/2014/main" id="{ADC89237-BD3E-4B61-A1CF-D1992A4198C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648025" y="4293955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33" name="Picture Placeholder 17">
            <a:extLst>
              <a:ext uri="{FF2B5EF4-FFF2-40B4-BE49-F238E27FC236}">
                <a16:creationId xmlns:a16="http://schemas.microsoft.com/office/drawing/2014/main" id="{10108723-3E4E-43DE-80B0-B518DA1A7D8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97080" y="1914699"/>
            <a:ext cx="1981200" cy="1981199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181228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3_C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444680" y="254588"/>
            <a:ext cx="10389576" cy="493557"/>
          </a:xfrm>
          <a:prstGeom prst="rect">
            <a:avLst/>
          </a:prstGeom>
        </p:spPr>
        <p:txBody>
          <a:bodyPr/>
          <a:lstStyle>
            <a:lvl1pPr algn="l">
              <a:defRPr kumimoji="0" lang="fr-FR" sz="2000" b="1" i="0" u="none" strike="noStrike" kern="1200" cap="all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ontserrat ExtraBold" panose="00000900000000000000" pitchFamily="2" charset="0"/>
                <a:cs typeface="Montserrat ExtraBold" panose="00000900000000000000" pitchFamily="2" charset="0"/>
              </a:defRPr>
            </a:lvl1pPr>
          </a:lstStyle>
          <a:p>
            <a:r>
              <a:rPr lang="fr-FR"/>
              <a:t>Prénom NOM</a:t>
            </a:r>
          </a:p>
        </p:txBody>
      </p:sp>
      <p:cxnSp>
        <p:nvCxnSpPr>
          <p:cNvPr id="3" name="Connecteur droit 2"/>
          <p:cNvCxnSpPr/>
          <p:nvPr userDrawn="1"/>
        </p:nvCxnSpPr>
        <p:spPr>
          <a:xfrm>
            <a:off x="444680" y="936568"/>
            <a:ext cx="1132614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 userDrawn="1"/>
        </p:nvCxnSpPr>
        <p:spPr>
          <a:xfrm>
            <a:off x="444680" y="2920100"/>
            <a:ext cx="1132614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17"/>
          <p:cNvSpPr>
            <a:spLocks noGrp="1"/>
          </p:cNvSpPr>
          <p:nvPr>
            <p:ph type="pic" sz="quarter" idx="25"/>
          </p:nvPr>
        </p:nvSpPr>
        <p:spPr>
          <a:xfrm>
            <a:off x="444680" y="1183083"/>
            <a:ext cx="1395203" cy="1395202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JM"/>
          </a:p>
        </p:txBody>
      </p:sp>
      <p:sp>
        <p:nvSpPr>
          <p:cNvPr id="11" name="Text Placeholder 32"/>
          <p:cNvSpPr>
            <a:spLocks noGrp="1"/>
          </p:cNvSpPr>
          <p:nvPr>
            <p:ph type="body" sz="quarter" idx="27" hasCustomPrompt="1"/>
          </p:nvPr>
        </p:nvSpPr>
        <p:spPr>
          <a:xfrm>
            <a:off x="2345572" y="1978427"/>
            <a:ext cx="4143895" cy="781397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 sz="1200" b="0" baseline="0">
                <a:solidFill>
                  <a:schemeClr val="tx1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JM"/>
              <a:t>… </a:t>
            </a:r>
            <a:r>
              <a:rPr lang="en-JM" err="1"/>
              <a:t>ans</a:t>
            </a:r>
            <a:r>
              <a:rPr lang="en-JM"/>
              <a:t> </a:t>
            </a:r>
            <a:r>
              <a:rPr lang="en-JM" err="1"/>
              <a:t>d’experiences</a:t>
            </a:r>
            <a:endParaRPr lang="en-JM"/>
          </a:p>
          <a:p>
            <a:pPr lvl="0"/>
            <a:r>
              <a:rPr lang="en-JM"/>
              <a:t>Formation</a:t>
            </a:r>
          </a:p>
        </p:txBody>
      </p:sp>
      <p:sp>
        <p:nvSpPr>
          <p:cNvPr id="14" name="Text Placeholder 32"/>
          <p:cNvSpPr>
            <a:spLocks noGrp="1"/>
          </p:cNvSpPr>
          <p:nvPr>
            <p:ph type="body" sz="quarter" idx="30"/>
          </p:nvPr>
        </p:nvSpPr>
        <p:spPr>
          <a:xfrm>
            <a:off x="444680" y="3713013"/>
            <a:ext cx="5457356" cy="22333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>
              <a:buFontTx/>
              <a:buBlip>
                <a:blip r:embed="rId3"/>
              </a:buBlip>
              <a:defRPr sz="1200" b="0">
                <a:solidFill>
                  <a:schemeClr val="tx1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5" name="Text Placeholder 32"/>
          <p:cNvSpPr>
            <a:spLocks noGrp="1"/>
          </p:cNvSpPr>
          <p:nvPr>
            <p:ph type="body" sz="quarter" idx="31"/>
          </p:nvPr>
        </p:nvSpPr>
        <p:spPr>
          <a:xfrm>
            <a:off x="6313466" y="3713012"/>
            <a:ext cx="5457356" cy="22333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>
              <a:buFontTx/>
              <a:buBlip>
                <a:blip r:embed="rId3"/>
              </a:buBlip>
              <a:defRPr sz="1200" b="0">
                <a:solidFill>
                  <a:schemeClr val="tx1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/>
          </a:p>
        </p:txBody>
      </p:sp>
      <p:sp>
        <p:nvSpPr>
          <p:cNvPr id="18" name="Text Placeholder 32"/>
          <p:cNvSpPr>
            <a:spLocks noGrp="1"/>
          </p:cNvSpPr>
          <p:nvPr>
            <p:ph type="body" sz="quarter" idx="32" hasCustomPrompt="1"/>
          </p:nvPr>
        </p:nvSpPr>
        <p:spPr>
          <a:xfrm>
            <a:off x="7377981" y="1064749"/>
            <a:ext cx="4143895" cy="1695075"/>
          </a:xfrm>
          <a:prstGeom prst="rect">
            <a:avLst/>
          </a:prstGeo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 sz="1200" b="0">
                <a:solidFill>
                  <a:schemeClr val="tx1"/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JM" err="1"/>
              <a:t>Compétences</a:t>
            </a:r>
            <a:endParaRPr lang="en-JM"/>
          </a:p>
        </p:txBody>
      </p:sp>
      <p:sp>
        <p:nvSpPr>
          <p:cNvPr id="2" name="ZoneTexte 1"/>
          <p:cNvSpPr txBox="1"/>
          <p:nvPr userDrawn="1"/>
        </p:nvSpPr>
        <p:spPr>
          <a:xfrm>
            <a:off x="444680" y="3085667"/>
            <a:ext cx="4225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>
                <a:solidFill>
                  <a:schemeClr val="bg2"/>
                </a:solidFill>
                <a:latin typeface="+mj-lt"/>
              </a:rPr>
              <a:t>EXPÉRIENCES</a:t>
            </a:r>
            <a:endParaRPr lang="fr-FR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ZoneTexte 18"/>
          <p:cNvSpPr txBox="1"/>
          <p:nvPr userDrawn="1"/>
        </p:nvSpPr>
        <p:spPr>
          <a:xfrm>
            <a:off x="2345572" y="1552842"/>
            <a:ext cx="4225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>
                <a:solidFill>
                  <a:schemeClr val="bg2"/>
                </a:solidFill>
                <a:latin typeface="+mj-lt"/>
              </a:rPr>
              <a:t>PROFIL</a:t>
            </a:r>
            <a:r>
              <a:rPr lang="fr-FR" sz="1600" b="1" baseline="0">
                <a:solidFill>
                  <a:schemeClr val="bg2"/>
                </a:solidFill>
                <a:latin typeface="+mj-lt"/>
              </a:rPr>
              <a:t> &amp; COMPÉTENCES</a:t>
            </a:r>
            <a:endParaRPr lang="fr-FR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33" hasCustomPrompt="1"/>
          </p:nvPr>
        </p:nvSpPr>
        <p:spPr>
          <a:xfrm>
            <a:off x="2345572" y="1064749"/>
            <a:ext cx="4143895" cy="45781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baseline="0">
                <a:solidFill>
                  <a:schemeClr val="bg1">
                    <a:lumMod val="50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noProof="0"/>
              <a:t>Intitulé</a:t>
            </a:r>
            <a:r>
              <a:rPr lang="en-JM"/>
              <a:t> de poste</a:t>
            </a:r>
          </a:p>
        </p:txBody>
      </p:sp>
      <p:sp>
        <p:nvSpPr>
          <p:cNvPr id="20" name="Espace réservé de la date 3">
            <a:extLst>
              <a:ext uri="{FF2B5EF4-FFF2-40B4-BE49-F238E27FC236}">
                <a16:creationId xmlns:a16="http://schemas.microsoft.com/office/drawing/2014/main" id="{410505A9-F4D9-4347-BA7A-F563806DC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487A7608-1269-4253-8531-68A405E8C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324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.1_PremièrePage_Personn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749530" y="2394256"/>
            <a:ext cx="5561818" cy="1936721"/>
          </a:xfrm>
          <a:prstGeom prst="rect">
            <a:avLst/>
          </a:prstGeom>
        </p:spPr>
        <p:txBody>
          <a:bodyPr anchor="ctr"/>
          <a:lstStyle>
            <a:lvl1pPr algn="l">
              <a:defRPr sz="4000" b="1" cap="all" baseline="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49529" y="4405195"/>
            <a:ext cx="5561817" cy="102505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749529" y="5642372"/>
            <a:ext cx="5561817" cy="4135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cs typeface="Mongolian Baiti" panose="03000500000000000000" pitchFamily="66" charset="0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86AE20-26AA-4C79-AAC0-8E51414E59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pic>
        <p:nvPicPr>
          <p:cNvPr id="15" name="Image 14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5E2C3F7-2C2B-429D-8F33-6BB25B1414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20" y="181353"/>
            <a:ext cx="4000559" cy="106902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378221F-C61E-4203-A564-5373993DEB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29" y="1784883"/>
            <a:ext cx="4937379" cy="400071"/>
          </a:xfrm>
          <a:prstGeom prst="rect">
            <a:avLst/>
          </a:prstGeom>
        </p:spPr>
      </p:pic>
      <p:pic>
        <p:nvPicPr>
          <p:cNvPr id="6" name="Image 5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979392DA-5207-416C-B87B-26F77BFA911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094" y="1731404"/>
            <a:ext cx="5368068" cy="402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58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12701"/>
            <a:ext cx="12216940" cy="68834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216938" cy="6870701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50945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tableau blanc&#10;&#10;Description générée automatiquement">
            <a:extLst>
              <a:ext uri="{FF2B5EF4-FFF2-40B4-BE49-F238E27FC236}">
                <a16:creationId xmlns:a16="http://schemas.microsoft.com/office/drawing/2014/main" id="{E137D87F-4390-45D2-9A18-6DFC15EB07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702"/>
            <a:ext cx="12204469" cy="68707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-12702"/>
            <a:ext cx="12216938" cy="6883403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4240239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personne, intérieur, table, assis&#10;&#10;Description générée automatiquement">
            <a:extLst>
              <a:ext uri="{FF2B5EF4-FFF2-40B4-BE49-F238E27FC236}">
                <a16:creationId xmlns:a16="http://schemas.microsoft.com/office/drawing/2014/main" id="{4C0EBFC9-F079-46BD-95ED-577CDEB4A0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4469" cy="6845298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-12701"/>
            <a:ext cx="12216938" cy="6870702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3888322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personne, intérieur, réfrigérateur, jeune&#10;&#10;Description générée automatiquement">
            <a:extLst>
              <a:ext uri="{FF2B5EF4-FFF2-40B4-BE49-F238E27FC236}">
                <a16:creationId xmlns:a16="http://schemas.microsoft.com/office/drawing/2014/main" id="{64CA946D-ED68-453D-A6E6-BFADEF16B1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16938" cy="6845299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-12702"/>
            <a:ext cx="12216938" cy="6870702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1901873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7.12_Intercalaires_Maquette_Réun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extérieur, herbe, bâtiment, voie&#10;&#10;Description générée automatiquement">
            <a:extLst>
              <a:ext uri="{FF2B5EF4-FFF2-40B4-BE49-F238E27FC236}">
                <a16:creationId xmlns:a16="http://schemas.microsoft.com/office/drawing/2014/main" id="{FA386B38-4B5A-4F17-ACD8-1D025D7684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469" y="1"/>
            <a:ext cx="12216938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-24939" y="-12703"/>
            <a:ext cx="12229407" cy="6870702"/>
          </a:xfrm>
          <a:prstGeom prst="rect">
            <a:avLst/>
          </a:prstGeom>
          <a:solidFill>
            <a:srgbClr val="A9CA4C">
              <a:alpha val="85882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7" y="6233738"/>
            <a:ext cx="1188168" cy="409005"/>
          </a:xfrm>
          <a:prstGeom prst="rect">
            <a:avLst/>
          </a:prstGeom>
        </p:spPr>
      </p:pic>
      <p:sp>
        <p:nvSpPr>
          <p:cNvPr id="5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673768" y="2526752"/>
            <a:ext cx="10844464" cy="1804497"/>
          </a:xfrm>
          <a:prstGeom prst="rect">
            <a:avLst/>
          </a:prstGeom>
        </p:spPr>
        <p:txBody>
          <a:bodyPr anchor="ctr"/>
          <a:lstStyle>
            <a:lvl1pPr marL="449263" indent="-449263" algn="ctr">
              <a:buFontTx/>
              <a:buBlip>
                <a:blip r:embed="rId5"/>
              </a:buBlip>
              <a:tabLst/>
              <a:defRPr sz="5400" b="1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/>
              <a:t> MODIFIER LE 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271368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.2_Contact_x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640378"/>
            <a:ext cx="9144000" cy="559724"/>
          </a:xfrm>
          <a:prstGeom prst="rect">
            <a:avLst/>
          </a:prstGeom>
        </p:spPr>
        <p:txBody>
          <a:bodyPr anchor="ctr"/>
          <a:lstStyle>
            <a:lvl1pPr algn="ctr"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fr-FR"/>
              <a:t>CONTACT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3999" y="3178946"/>
            <a:ext cx="3812517" cy="76835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>
              <a:buNone/>
              <a:defRPr sz="20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PRÉNOM NOM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76" y="316808"/>
            <a:ext cx="944043" cy="94404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6" y="6216641"/>
            <a:ext cx="1192192" cy="410391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523999" y="4112396"/>
            <a:ext cx="3812517" cy="45101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Intitulé de poste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854826" y="3178946"/>
            <a:ext cx="3813174" cy="768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  <a:latin typeface="Montserrat Medium" panose="00000600000000000000" pitchFamily="2" charset="0"/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  <a:latin typeface="Montserrat Medium" panose="00000600000000000000" pitchFamily="2" charset="0"/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  <a:latin typeface="Montserrat Medium" panose="00000600000000000000" pitchFamily="2" charset="0"/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PRÉNOM NOM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98" y="4571550"/>
            <a:ext cx="3812517" cy="28954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mail</a:t>
            </a:r>
          </a:p>
        </p:txBody>
      </p:sp>
      <p:sp>
        <p:nvSpPr>
          <p:cNvPr id="20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97" y="4861097"/>
            <a:ext cx="3812517" cy="41286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00 00 00 00 00</a:t>
            </a:r>
          </a:p>
        </p:txBody>
      </p:sp>
      <p:sp>
        <p:nvSpPr>
          <p:cNvPr id="21" name="Espace réservé du texte 11"/>
          <p:cNvSpPr>
            <a:spLocks noGrp="1"/>
          </p:cNvSpPr>
          <p:nvPr>
            <p:ph type="body" sz="quarter" idx="16" hasCustomPrompt="1"/>
          </p:nvPr>
        </p:nvSpPr>
        <p:spPr>
          <a:xfrm>
            <a:off x="6854827" y="4112396"/>
            <a:ext cx="3812517" cy="45101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Intitulé de poste</a:t>
            </a:r>
          </a:p>
        </p:txBody>
      </p:sp>
      <p:sp>
        <p:nvSpPr>
          <p:cNvPr id="22" name="Espace réservé du texte 11"/>
          <p:cNvSpPr>
            <a:spLocks noGrp="1"/>
          </p:cNvSpPr>
          <p:nvPr>
            <p:ph type="body" sz="quarter" idx="17" hasCustomPrompt="1"/>
          </p:nvPr>
        </p:nvSpPr>
        <p:spPr>
          <a:xfrm>
            <a:off x="6854826" y="4563410"/>
            <a:ext cx="3812517" cy="2976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mail</a:t>
            </a:r>
          </a:p>
        </p:txBody>
      </p:sp>
      <p:sp>
        <p:nvSpPr>
          <p:cNvPr id="23" name="Espace réservé du texte 11"/>
          <p:cNvSpPr>
            <a:spLocks noGrp="1"/>
          </p:cNvSpPr>
          <p:nvPr>
            <p:ph type="body" sz="quarter" idx="18" hasCustomPrompt="1"/>
          </p:nvPr>
        </p:nvSpPr>
        <p:spPr>
          <a:xfrm>
            <a:off x="6854825" y="4861097"/>
            <a:ext cx="3812517" cy="41286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+mj-lt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00 00 00 00 00</a:t>
            </a:r>
          </a:p>
        </p:txBody>
      </p: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14" y="6366462"/>
            <a:ext cx="260572" cy="26057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33" y="6323029"/>
            <a:ext cx="251580" cy="251578"/>
          </a:xfrm>
          <a:prstGeom prst="rect">
            <a:avLst/>
          </a:prstGeom>
        </p:spPr>
      </p:pic>
      <p:sp>
        <p:nvSpPr>
          <p:cNvPr id="30" name="ZoneTexte 29"/>
          <p:cNvSpPr txBox="1"/>
          <p:nvPr userDrawn="1"/>
        </p:nvSpPr>
        <p:spPr>
          <a:xfrm>
            <a:off x="4449307" y="6315771"/>
            <a:ext cx="1873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>
                <a:solidFill>
                  <a:schemeClr val="bg1"/>
                </a:solidFill>
                <a:latin typeface="+mj-lt"/>
              </a:rPr>
              <a:t>@Klee_Group</a:t>
            </a:r>
            <a:endParaRPr lang="fr-FR" sz="1100" u="sng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ZoneTexte 30"/>
          <p:cNvSpPr txBox="1"/>
          <p:nvPr userDrawn="1"/>
        </p:nvSpPr>
        <p:spPr>
          <a:xfrm>
            <a:off x="7895385" y="6315771"/>
            <a:ext cx="1873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>
                <a:solidFill>
                  <a:schemeClr val="bg1"/>
                </a:solidFill>
                <a:latin typeface="+mj-lt"/>
              </a:rPr>
              <a:t>Klee Group</a:t>
            </a:r>
            <a:endParaRPr lang="fr-FR" sz="1100" u="sng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1BD9024A-8A1E-418A-9717-E3FC299E6E82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265343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282B5340-F773-4B1D-A6AD-1BA6279A5FAA}" type="datetime1">
              <a:rPr lang="fr-FR" smtClean="0"/>
              <a:t>11/06/2021</a:t>
            </a:fld>
            <a:endParaRPr lang="fr-FR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C366CBF1-46C3-490F-93F9-4015BE902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4226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54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1.1_PremièrePage_Personn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749530" y="2394256"/>
            <a:ext cx="5561818" cy="1936721"/>
          </a:xfrm>
          <a:prstGeom prst="rect">
            <a:avLst/>
          </a:prstGeom>
        </p:spPr>
        <p:txBody>
          <a:bodyPr anchor="ctr"/>
          <a:lstStyle>
            <a:lvl1pPr algn="l">
              <a:defRPr sz="4000" b="1" cap="all" baseline="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49529" y="4405195"/>
            <a:ext cx="5561817" cy="102505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749529" y="5642372"/>
            <a:ext cx="5561817" cy="4135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cs typeface="Mongolian Baiti" panose="03000500000000000000" pitchFamily="66" charset="0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86AE20-26AA-4C79-AAC0-8E51414E59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pic>
        <p:nvPicPr>
          <p:cNvPr id="15" name="Image 14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5E2C3F7-2C2B-429D-8F33-6BB25B1414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20" y="181353"/>
            <a:ext cx="4000559" cy="106902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0C9BFC8-7E1C-4AF8-A867-235B1691DD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29" y="1770594"/>
            <a:ext cx="4502381" cy="428647"/>
          </a:xfrm>
          <a:prstGeom prst="rect">
            <a:avLst/>
          </a:prstGeom>
        </p:spPr>
      </p:pic>
      <p:pic>
        <p:nvPicPr>
          <p:cNvPr id="10" name="Image 9" descr="Une image contenant texte, reine, graphiques vectoriels&#10;&#10;Description générée automatiquement">
            <a:extLst>
              <a:ext uri="{FF2B5EF4-FFF2-40B4-BE49-F238E27FC236}">
                <a16:creationId xmlns:a16="http://schemas.microsoft.com/office/drawing/2014/main" id="{FA3A684A-345B-4415-B05E-8329E34E6CD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059" y="2006483"/>
            <a:ext cx="5529340" cy="371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1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5_Sommaire_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717919" y="1886137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3717920" y="2487075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3717921" y="3092150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sz="quarter" idx="16"/>
          </p:nvPr>
        </p:nvSpPr>
        <p:spPr>
          <a:xfrm>
            <a:off x="3717922" y="3690849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texte 2"/>
          <p:cNvSpPr>
            <a:spLocks noGrp="1"/>
          </p:cNvSpPr>
          <p:nvPr>
            <p:ph type="body" sz="quarter" idx="17"/>
          </p:nvPr>
        </p:nvSpPr>
        <p:spPr>
          <a:xfrm>
            <a:off x="3717922" y="4298163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4" name="Espace réservé du texte 2"/>
          <p:cNvSpPr>
            <a:spLocks noGrp="1"/>
          </p:cNvSpPr>
          <p:nvPr>
            <p:ph type="body" sz="quarter" idx="18"/>
          </p:nvPr>
        </p:nvSpPr>
        <p:spPr>
          <a:xfrm>
            <a:off x="3717922" y="4896862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3717922" y="5499045"/>
            <a:ext cx="7274753" cy="38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Content Placeholder 6"/>
          <p:cNvSpPr>
            <a:spLocks noGrp="1"/>
          </p:cNvSpPr>
          <p:nvPr>
            <p:ph sz="quarter" idx="55" hasCustomPrompt="1"/>
          </p:nvPr>
        </p:nvSpPr>
        <p:spPr>
          <a:xfrm>
            <a:off x="2922805" y="1857410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27" name="Content Placeholder 6"/>
          <p:cNvSpPr>
            <a:spLocks noGrp="1"/>
          </p:cNvSpPr>
          <p:nvPr>
            <p:ph sz="quarter" idx="56" hasCustomPrompt="1"/>
          </p:nvPr>
        </p:nvSpPr>
        <p:spPr>
          <a:xfrm>
            <a:off x="2922805" y="2480051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28" name="Content Placeholder 6"/>
          <p:cNvSpPr>
            <a:spLocks noGrp="1"/>
          </p:cNvSpPr>
          <p:nvPr>
            <p:ph sz="quarter" idx="57" hasCustomPrompt="1"/>
          </p:nvPr>
        </p:nvSpPr>
        <p:spPr>
          <a:xfrm>
            <a:off x="2922805" y="3097612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29" name="Content Placeholder 6"/>
          <p:cNvSpPr>
            <a:spLocks noGrp="1"/>
          </p:cNvSpPr>
          <p:nvPr>
            <p:ph sz="quarter" idx="58" hasCustomPrompt="1"/>
          </p:nvPr>
        </p:nvSpPr>
        <p:spPr>
          <a:xfrm>
            <a:off x="2922805" y="3690308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30" name="Content Placeholder 6"/>
          <p:cNvSpPr>
            <a:spLocks noGrp="1"/>
          </p:cNvSpPr>
          <p:nvPr>
            <p:ph sz="quarter" idx="59" hasCustomPrompt="1"/>
          </p:nvPr>
        </p:nvSpPr>
        <p:spPr>
          <a:xfrm>
            <a:off x="2922805" y="4298163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31" name="Content Placeholder 6"/>
          <p:cNvSpPr>
            <a:spLocks noGrp="1"/>
          </p:cNvSpPr>
          <p:nvPr>
            <p:ph sz="quarter" idx="60" hasCustomPrompt="1"/>
          </p:nvPr>
        </p:nvSpPr>
        <p:spPr>
          <a:xfrm>
            <a:off x="2922805" y="4899319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32" name="Content Placeholder 6"/>
          <p:cNvSpPr>
            <a:spLocks noGrp="1"/>
          </p:cNvSpPr>
          <p:nvPr>
            <p:ph sz="quarter" idx="61" hasCustomPrompt="1"/>
          </p:nvPr>
        </p:nvSpPr>
        <p:spPr>
          <a:xfrm>
            <a:off x="2922805" y="5499045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en-JM"/>
              <a:t>1</a:t>
            </a:r>
          </a:p>
        </p:txBody>
      </p:sp>
      <p:sp>
        <p:nvSpPr>
          <p:cNvPr id="34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B1E1669-0F8B-47AB-B05C-CC8723F23E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sp>
        <p:nvSpPr>
          <p:cNvPr id="35" name="Espace réservé de la date 3">
            <a:extLst>
              <a:ext uri="{FF2B5EF4-FFF2-40B4-BE49-F238E27FC236}">
                <a16:creationId xmlns:a16="http://schemas.microsoft.com/office/drawing/2014/main" id="{A557A446-72B9-4399-B14B-C8688D1974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65343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A027B29-2713-40E5-A616-65A08F545D40}" type="datetime1">
              <a:rPr lang="fr-FR" smtClean="0"/>
              <a:t>11/06/2021</a:t>
            </a:fld>
            <a:endParaRPr lang="fr-FR"/>
          </a:p>
        </p:txBody>
      </p:sp>
      <p:sp>
        <p:nvSpPr>
          <p:cNvPr id="36" name="Espace réservé du numéro de diapositive 5">
            <a:extLst>
              <a:ext uri="{FF2B5EF4-FFF2-40B4-BE49-F238E27FC236}">
                <a16:creationId xmlns:a16="http://schemas.microsoft.com/office/drawing/2014/main" id="{3D831AEF-A584-4807-8289-88D783FE46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4226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5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.5_Contenu_Fond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057900"/>
          </a:xfrm>
          <a:prstGeom prst="rect">
            <a:avLst/>
          </a:prstGeom>
          <a:solidFill>
            <a:srgbClr val="8FB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420E88"/>
              </a:solidFill>
            </a:endParaRPr>
          </a:p>
        </p:txBody>
      </p:sp>
      <p:sp>
        <p:nvSpPr>
          <p:cNvPr id="4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713297" y="1973179"/>
            <a:ext cx="8399822" cy="3580597"/>
          </a:xfrm>
          <a:prstGeom prst="rect">
            <a:avLst/>
          </a:prstGeom>
        </p:spPr>
        <p:txBody>
          <a:bodyPr/>
          <a:lstStyle>
            <a:lvl1pPr marL="342900" indent="-342900" algn="just"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200">
                <a:solidFill>
                  <a:schemeClr val="bg1"/>
                </a:solidFill>
                <a:latin typeface="Montserrat Black" panose="00000A00000000000000" pitchFamily="2" charset="0"/>
              </a:defRPr>
            </a:lvl2pPr>
            <a:lvl3pPr marL="914400" indent="0">
              <a:buNone/>
              <a:defRPr sz="3200">
                <a:solidFill>
                  <a:schemeClr val="bg1"/>
                </a:solidFill>
                <a:latin typeface="Montserrat Black" panose="00000A00000000000000" pitchFamily="2" charset="0"/>
              </a:defRPr>
            </a:lvl3pPr>
            <a:lvl4pPr marL="1371600" indent="0">
              <a:buNone/>
              <a:defRPr sz="3200">
                <a:solidFill>
                  <a:schemeClr val="bg1"/>
                </a:solidFill>
                <a:latin typeface="Montserrat Black" panose="00000A00000000000000" pitchFamily="2" charset="0"/>
              </a:defRPr>
            </a:lvl4pPr>
            <a:lvl5pPr marL="1828800" indent="0">
              <a:buNone/>
              <a:defRPr sz="3200">
                <a:solidFill>
                  <a:schemeClr val="bg1"/>
                </a:solidFill>
                <a:latin typeface="Montserrat Black" panose="00000A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0" y="377298"/>
            <a:ext cx="12192000" cy="1063096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/>
              <a:t>Modifier le style du titre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AB05E58E-7B08-4667-B465-0D84A2961E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57EA674C-6021-4960-9028-75E8D6716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235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_Contenu_Titre_Seul_Picto_K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EDB4D9EF-FBC0-4D74-8F65-46F0BF5C64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176">
            <a:off x="-434171" y="537904"/>
            <a:ext cx="904922" cy="90492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5FF8397-363D-4E8E-B457-96E105FA46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01667">
            <a:off x="87956" y="-235328"/>
            <a:ext cx="862357" cy="1756358"/>
          </a:xfrm>
          <a:prstGeom prst="rect">
            <a:avLst/>
          </a:prstGeom>
        </p:spPr>
      </p:pic>
      <p:sp>
        <p:nvSpPr>
          <p:cNvPr id="5" name="Espace réservé du texte 7"/>
          <p:cNvSpPr>
            <a:spLocks noGrp="1"/>
          </p:cNvSpPr>
          <p:nvPr>
            <p:ph type="body" sz="quarter" idx="11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530FF70-4B82-4671-86F6-7EE8A34E33C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80" y="149628"/>
            <a:ext cx="104780" cy="104780"/>
          </a:xfrm>
          <a:prstGeom prst="rect">
            <a:avLst/>
          </a:prstGeom>
        </p:spPr>
      </p:pic>
      <p:pic>
        <p:nvPicPr>
          <p:cNvPr id="3" name="Image 2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AD2A6827-40F2-4D35-9E7D-E6BC00E7FFB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458" y="558028"/>
            <a:ext cx="1619527" cy="707204"/>
          </a:xfrm>
          <a:prstGeom prst="rect">
            <a:avLst/>
          </a:prstGeom>
        </p:spPr>
      </p:pic>
      <p:pic>
        <p:nvPicPr>
          <p:cNvPr id="19" name="Image 18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5F0FA85-91B1-4EF1-AF1F-F0E75DF2210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5" y="47725"/>
            <a:ext cx="101903" cy="10190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F0BF576-C42A-4130-9A62-DE45FA04A6E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82" y="325890"/>
            <a:ext cx="184198" cy="171407"/>
          </a:xfrm>
          <a:prstGeom prst="rect">
            <a:avLst/>
          </a:prstGeom>
        </p:spPr>
      </p:pic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784CB1EF-F253-4978-83CA-A5BAD0914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6" name="Espace réservé du numéro de diapositive 5">
            <a:extLst>
              <a:ext uri="{FF2B5EF4-FFF2-40B4-BE49-F238E27FC236}">
                <a16:creationId xmlns:a16="http://schemas.microsoft.com/office/drawing/2014/main" id="{6D3AD4D1-76A0-47F3-8612-EE6E41322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663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.6_Contenu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6BA0F63E-6454-4D7E-BE22-9DE01408E0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3A9B883D-368D-4689-9369-42A415A3A0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3C3EF8-1C1D-45BB-B01C-5E7E14A904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7888" y="1960563"/>
            <a:ext cx="10455275" cy="33972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236F6BE-23F2-42A2-98CD-EFC72F9AD1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176">
            <a:off x="-434171" y="537904"/>
            <a:ext cx="904922" cy="90492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FACC679-79A4-4C33-ADA1-A22FC4179E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01667">
            <a:off x="87956" y="-235328"/>
            <a:ext cx="862357" cy="175635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25DDF87-669B-43EE-9256-7408F25B601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80" y="149628"/>
            <a:ext cx="104780" cy="104780"/>
          </a:xfrm>
          <a:prstGeom prst="rect">
            <a:avLst/>
          </a:prstGeom>
        </p:spPr>
      </p:pic>
      <p:pic>
        <p:nvPicPr>
          <p:cNvPr id="19" name="Image 18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BC49F0E-79A2-4C46-A5AE-D16F7A8C48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5" y="47725"/>
            <a:ext cx="101903" cy="10190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46A005A-601B-461B-A48E-00E283A9765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82" y="325890"/>
            <a:ext cx="184198" cy="171407"/>
          </a:xfrm>
          <a:prstGeom prst="rect">
            <a:avLst/>
          </a:prstGeom>
        </p:spPr>
      </p:pic>
      <p:sp>
        <p:nvSpPr>
          <p:cNvPr id="21" name="Espace réservé de la date 3">
            <a:extLst>
              <a:ext uri="{FF2B5EF4-FFF2-40B4-BE49-F238E27FC236}">
                <a16:creationId xmlns:a16="http://schemas.microsoft.com/office/drawing/2014/main" id="{B1F8E28F-D8FA-4934-93A5-9018113E1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392547-09A7-48FE-ABC3-BD5ED6337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80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7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755650" y="3099335"/>
            <a:ext cx="10680700" cy="26601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1016000" y="3349592"/>
            <a:ext cx="5943065" cy="2228883"/>
          </a:xfrm>
          <a:prstGeom prst="rect">
            <a:avLst/>
          </a:prstGeom>
        </p:spPr>
        <p:txBody>
          <a:bodyPr anchor="ctr"/>
          <a:lstStyle>
            <a:lvl1pPr marL="0" indent="0" algn="just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latin typeface="Montserrat Medium" panose="00000600000000000000" pitchFamily="2" charset="0"/>
              </a:defRPr>
            </a:lvl2pPr>
            <a:lvl3pPr marL="914400" indent="0">
              <a:buNone/>
              <a:defRPr>
                <a:latin typeface="Montserrat Medium" panose="00000600000000000000" pitchFamily="2" charset="0"/>
              </a:defRPr>
            </a:lvl3pPr>
            <a:lvl4pPr marL="1371600" indent="0">
              <a:buNone/>
              <a:defRPr>
                <a:latin typeface="Montserrat Medium" panose="00000600000000000000" pitchFamily="2" charset="0"/>
              </a:defRPr>
            </a:lvl4pPr>
            <a:lvl5pPr marL="1828800" indent="0">
              <a:buNone/>
              <a:defRPr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4" name="Espace réservé du texte 5"/>
          <p:cNvSpPr>
            <a:spLocks noGrp="1"/>
          </p:cNvSpPr>
          <p:nvPr>
            <p:ph type="body" sz="quarter" idx="12" hasCustomPrompt="1"/>
          </p:nvPr>
        </p:nvSpPr>
        <p:spPr>
          <a:xfrm>
            <a:off x="6959065" y="1884706"/>
            <a:ext cx="4477285" cy="123825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800" b="1" cap="all" baseline="0">
                <a:latin typeface="+mj-lt"/>
              </a:defRPr>
            </a:lvl1pPr>
            <a:lvl2pPr marL="457200" indent="0">
              <a:buNone/>
              <a:defRPr>
                <a:latin typeface="Montserrat Medium" panose="00000600000000000000" pitchFamily="2" charset="0"/>
              </a:defRPr>
            </a:lvl2pPr>
            <a:lvl3pPr marL="914400" indent="0">
              <a:buNone/>
              <a:defRPr>
                <a:latin typeface="Montserrat Medium" panose="00000600000000000000" pitchFamily="2" charset="0"/>
              </a:defRPr>
            </a:lvl3pPr>
            <a:lvl4pPr marL="1371600" indent="0">
              <a:buNone/>
              <a:defRPr>
                <a:latin typeface="Montserrat Medium" panose="00000600000000000000" pitchFamily="2" charset="0"/>
              </a:defRPr>
            </a:lvl4pPr>
            <a:lvl5pPr marL="1828800" indent="0">
              <a:buNone/>
              <a:defRPr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AE0202F2-26D4-4D12-AB6A-ED2642B81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8982" y="149628"/>
            <a:ext cx="10474036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fr-FR"/>
              <a:t>Votre titre 1 ici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9AC4C154-C26C-4499-8229-2A7ABEBBAC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981" y="665019"/>
            <a:ext cx="10474038" cy="4932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/>
              <a:t>VOTRE TITRE 2 ICI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FFCE4BD-02B1-44FD-B0D9-9BFEAB03A1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176">
            <a:off x="-434171" y="537904"/>
            <a:ext cx="904922" cy="90492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366D8D5-BD1A-4478-A1E7-F69BD35F7B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01667">
            <a:off x="87956" y="-235328"/>
            <a:ext cx="862357" cy="175635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B7F934F-46B1-4F1D-9D44-231981E07C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80" y="149628"/>
            <a:ext cx="104780" cy="104780"/>
          </a:xfrm>
          <a:prstGeom prst="rect">
            <a:avLst/>
          </a:prstGeom>
        </p:spPr>
      </p:pic>
      <p:pic>
        <p:nvPicPr>
          <p:cNvPr id="21" name="Image 2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C61C4AE-86D2-44CA-BDAB-8991833AE0A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5" y="47725"/>
            <a:ext cx="101903" cy="10190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615931C-8D16-4327-B27D-5FA5BB074FB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82" y="325890"/>
            <a:ext cx="184198" cy="171407"/>
          </a:xfrm>
          <a:prstGeom prst="rect">
            <a:avLst/>
          </a:prstGeom>
        </p:spPr>
      </p:pic>
      <p:sp>
        <p:nvSpPr>
          <p:cNvPr id="26" name="Espace réservé de la date 3">
            <a:extLst>
              <a:ext uri="{FF2B5EF4-FFF2-40B4-BE49-F238E27FC236}">
                <a16:creationId xmlns:a16="http://schemas.microsoft.com/office/drawing/2014/main" id="{5D2A781F-BDA8-4EBB-9AED-E8F97E70DB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27" name="Espace réservé du numéro de diapositive 5">
            <a:extLst>
              <a:ext uri="{FF2B5EF4-FFF2-40B4-BE49-F238E27FC236}">
                <a16:creationId xmlns:a16="http://schemas.microsoft.com/office/drawing/2014/main" id="{52FA7090-3107-4F52-BD6C-2EBACF0068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183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21" Type="http://schemas.openxmlformats.org/officeDocument/2006/relationships/image" Target="../media/image12.png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image" Target="../media/image14.png"/><Relationship Id="rId10" Type="http://schemas.openxmlformats.org/officeDocument/2006/relationships/slideLayout" Target="../slideLayouts/slideLayout15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image" Target="../media/image1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35DDC965-65FD-4EF8-9EE2-559309C239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65343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E159044-3575-45C0-AD31-F126D4317550}" type="datetime1">
              <a:rPr lang="fr-FR" smtClean="0"/>
              <a:t>11/06/2021</a:t>
            </a:fld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92295C32-F975-4ECE-95A6-D741D618C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4226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EF5007-2067-4C5C-B4A0-7EF274BAD3A1}"/>
              </a:ext>
            </a:extLst>
          </p:cNvPr>
          <p:cNvSpPr txBox="1"/>
          <p:nvPr userDrawn="1"/>
        </p:nvSpPr>
        <p:spPr>
          <a:xfrm>
            <a:off x="21719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</p:spTree>
    <p:extLst>
      <p:ext uri="{BB962C8B-B14F-4D97-AF65-F5344CB8AC3E}">
        <p14:creationId xmlns:p14="http://schemas.microsoft.com/office/powerpoint/2010/main" val="229137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713" r:id="rId3"/>
    <p:sldLayoutId id="2147483714" r:id="rId4"/>
    <p:sldLayoutId id="2147483654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3B5A4B8-825D-4603-8998-0427D0F2894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E61D7B-4588-4FBB-9545-78C805EE8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4345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1CEE7AD-C82A-4307-9864-9D0E34AD55F6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442280-09AD-416F-BC6A-0AF74DDC74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3228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ED312276-A87E-465F-967B-76F12E3DD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D0987D9-024F-4F80-A512-54D26FBD879C}"/>
              </a:ext>
            </a:extLst>
          </p:cNvPr>
          <p:cNvSpPr txBox="1"/>
          <p:nvPr userDrawn="1"/>
        </p:nvSpPr>
        <p:spPr>
          <a:xfrm>
            <a:off x="36796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  <p:pic>
        <p:nvPicPr>
          <p:cNvPr id="10" name="Image 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0C1CB7C-293B-4DDF-B032-7766875DB1F4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58" y="6365743"/>
            <a:ext cx="1534927" cy="4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9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707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716" r:id="rId1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20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1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3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0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21F4CF-E055-422D-95D1-8A535F11658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1FF83BE5-06F1-48DF-8879-7F375F32F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6439B73-4C09-4C24-BCAE-B44742A90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A92B2AF-531A-46B8-93BB-379E375016C6}"/>
              </a:ext>
            </a:extLst>
          </p:cNvPr>
          <p:cNvSpPr txBox="1"/>
          <p:nvPr userDrawn="1"/>
        </p:nvSpPr>
        <p:spPr>
          <a:xfrm>
            <a:off x="36796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  <p:pic>
        <p:nvPicPr>
          <p:cNvPr id="13" name="Image 1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2869E37-60D9-4B08-9072-18DFBB89710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58" y="6365743"/>
            <a:ext cx="1534927" cy="4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2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992BE7B-036E-4CB9-80B1-15B34D50E87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pic>
        <p:nvPicPr>
          <p:cNvPr id="10" name="Image 9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E1D769B8-28F7-4256-BB6B-52C5EDACA88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4695" y="3562"/>
            <a:ext cx="4317853" cy="6500681"/>
          </a:xfrm>
          <a:prstGeom prst="rect">
            <a:avLst/>
          </a:prstGeom>
        </p:spPr>
      </p:pic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1608467D-207C-45E3-A8B2-17A1A8C11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0110A6CB-AA90-4B74-8F76-FB19AAB62A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DD356D7-CE32-49B2-86AE-F1FBABB7B31B}"/>
              </a:ext>
            </a:extLst>
          </p:cNvPr>
          <p:cNvSpPr txBox="1"/>
          <p:nvPr userDrawn="1"/>
        </p:nvSpPr>
        <p:spPr>
          <a:xfrm>
            <a:off x="36796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  <p:pic>
        <p:nvPicPr>
          <p:cNvPr id="15" name="Image 14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ABF27ABA-DFA9-4316-B843-B09AFEA5DA7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58" y="6365743"/>
            <a:ext cx="1534927" cy="4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0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A8A2889-A30D-4564-8FC5-8D8D2DEA17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DC266A72-86C9-4985-9F6D-597FBF926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C054C838-9634-41E9-963C-BC56CA341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CFE9F76-73B0-4491-9CBF-CD4A48B74F0A}"/>
              </a:ext>
            </a:extLst>
          </p:cNvPr>
          <p:cNvSpPr txBox="1"/>
          <p:nvPr userDrawn="1"/>
        </p:nvSpPr>
        <p:spPr>
          <a:xfrm>
            <a:off x="36796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  <p:pic>
        <p:nvPicPr>
          <p:cNvPr id="13" name="Image 1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E4ECB56D-C6E8-45D7-BA78-A8FE863474A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58" y="6365743"/>
            <a:ext cx="1534927" cy="4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0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5" y="6216678"/>
            <a:ext cx="1192193" cy="410391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6960226F-BFE7-4509-B1C7-47A80EFBCD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E1BF2603-0989-4F2D-B38A-1E5663A4A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CEA85D-71BD-4521-A8E8-D90F37443762}"/>
              </a:ext>
            </a:extLst>
          </p:cNvPr>
          <p:cNvSpPr txBox="1"/>
          <p:nvPr userDrawn="1"/>
        </p:nvSpPr>
        <p:spPr>
          <a:xfrm>
            <a:off x="3679607" y="6409805"/>
            <a:ext cx="300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0">
                <a:latin typeface="+mj-lt"/>
              </a:rPr>
              <a:t>© Klee Group    </a:t>
            </a:r>
            <a:r>
              <a:rPr lang="fr-FR" sz="1200" b="0">
                <a:solidFill>
                  <a:schemeClr val="bg2"/>
                </a:solidFill>
                <a:latin typeface="+mj-lt"/>
                <a:sym typeface="Wingdings 2"/>
              </a:rPr>
              <a:t></a:t>
            </a:r>
            <a:r>
              <a:rPr lang="fr-FR" sz="1200" b="0">
                <a:solidFill>
                  <a:srgbClr val="2361AA"/>
                </a:solidFill>
                <a:latin typeface="+mj-lt"/>
              </a:rPr>
              <a:t>  </a:t>
            </a:r>
            <a:r>
              <a:rPr lang="fr-FR" sz="1200" b="0">
                <a:latin typeface="+mj-lt"/>
              </a:rPr>
              <a:t>  </a:t>
            </a:r>
            <a:r>
              <a:rPr lang="fr-FR" sz="1000" b="0">
                <a:latin typeface="+mj-lt"/>
              </a:rPr>
              <a:t>2021</a:t>
            </a:r>
            <a:endParaRPr lang="fr-FR" sz="1200" b="0">
              <a:solidFill>
                <a:srgbClr val="543E88"/>
              </a:solidFill>
              <a:latin typeface="+mj-lt"/>
              <a:sym typeface="Wingdings 2"/>
            </a:endParaRPr>
          </a:p>
        </p:txBody>
      </p:sp>
      <p:pic>
        <p:nvPicPr>
          <p:cNvPr id="13" name="Image 1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7F194FF4-8F5D-43E9-89E8-E2EB3D380A9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458" y="6365743"/>
            <a:ext cx="1534927" cy="41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5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8" r:id="rId2"/>
    <p:sldLayoutId id="2147483709" r:id="rId3"/>
    <p:sldLayoutId id="2147483710" r:id="rId4"/>
    <p:sldLayoutId id="2147483711" r:id="rId5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5F4097-BD92-4DF7-ACAE-96A134A85D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5118" y="6365743"/>
            <a:ext cx="109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AEF86A48-5D94-4C45-9E10-73B723161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4001" y="6365744"/>
            <a:ext cx="5534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04EC97F-BCAD-4EF2-AA5F-4044224B73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00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openxmlformats.org/officeDocument/2006/relationships/comments" Target="../comments/comment4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7" Type="http://schemas.openxmlformats.org/officeDocument/2006/relationships/comments" Target="../comments/comment5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comments" Target="../comments/commen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5" Type="http://schemas.openxmlformats.org/officeDocument/2006/relationships/comments" Target="../comments/comment7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2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comments" Target="../comments/comment13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4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5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7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comments" Target="../comments/comment2.xml"/><Relationship Id="rId2" Type="http://schemas.openxmlformats.org/officeDocument/2006/relationships/hyperlink" Target="https://cds-travail-preprod.kleegroup.com/jira/servicedesk/customer/user/login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010E44-ED89-4B54-9EF1-68F296617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9528" y="1903285"/>
            <a:ext cx="5561818" cy="1936721"/>
          </a:xfrm>
        </p:spPr>
        <p:txBody>
          <a:bodyPr anchor="b"/>
          <a:lstStyle/>
          <a:p>
            <a:r>
              <a:rPr lang="fr-FR" sz="3600"/>
              <a:t>CDS DGEFP et DNUM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50FD3A-0E01-41D7-A262-BE325154C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529" y="4094529"/>
            <a:ext cx="5561817" cy="677768"/>
          </a:xfrm>
        </p:spPr>
        <p:txBody>
          <a:bodyPr anchor="t"/>
          <a:lstStyle/>
          <a:p>
            <a:r>
              <a:rPr lang="fr-FR" sz="1800"/>
              <a:t>Formation nouveau Portail d’Assistance</a:t>
            </a:r>
          </a:p>
          <a:p>
            <a:r>
              <a:rPr lang="fr-FR" sz="1800"/>
              <a:t>USAGERS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7C67BA3-8BC3-4C50-B2E9-9317D9F6C1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529" y="4910030"/>
            <a:ext cx="5561817" cy="413502"/>
          </a:xfrm>
        </p:spPr>
        <p:txBody>
          <a:bodyPr/>
          <a:lstStyle/>
          <a:p>
            <a:pPr algn="l"/>
            <a:r>
              <a:rPr lang="fr-FR" sz="1400"/>
              <a:t>Date de mise à jour : 31 mai 2021</a:t>
            </a:r>
          </a:p>
          <a:p>
            <a:pPr lvl="2"/>
            <a:endParaRPr lang="fr-FR" sz="12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7A35AB-691C-4A64-8697-C70A21F5FEE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1091863" y="6365875"/>
            <a:ext cx="1100137" cy="365125"/>
          </a:xfrm>
        </p:spPr>
        <p:txBody>
          <a:bodyPr/>
          <a:lstStyle/>
          <a:p>
            <a:fld id="{1CA63181-F801-4DDA-BF51-6F7DEFBBEA18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0AAA3D-C0AB-43D4-93C0-D86647F9EB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9550" y="6365875"/>
            <a:ext cx="552450" cy="365125"/>
          </a:xfrm>
        </p:spPr>
        <p:txBody>
          <a:bodyPr/>
          <a:lstStyle/>
          <a:p>
            <a:fld id="{004EC97F-BCAD-4EF2-AA5F-4044224B73A7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3846F43-F3A8-40DA-AB09-FA011791D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0725" y="287246"/>
            <a:ext cx="20288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2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Création compte usager (1/2)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981" y="1949293"/>
            <a:ext cx="5366646" cy="36253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1800"/>
              <a:t>Si c’est votre </a:t>
            </a:r>
            <a:r>
              <a:rPr lang="fr-FR" sz="1800" b="1">
                <a:solidFill>
                  <a:srgbClr val="A9CA4C"/>
                </a:solidFill>
              </a:rPr>
              <a:t>première connexion</a:t>
            </a:r>
            <a:r>
              <a:rPr lang="fr-FR" sz="1800"/>
              <a:t> sur le site d’assistance. Vous devez créer un compte pour accéder au portail d’assistance.</a:t>
            </a:r>
          </a:p>
          <a:p>
            <a:pPr marL="0" indent="0">
              <a:buNone/>
            </a:pPr>
            <a:r>
              <a:rPr lang="fr-FR" b="1" u="sng"/>
              <a:t>Etapes : 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Créez un compte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Vous serez rediriger vers une deuxième page, puis saisir votre adresse mail.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le bouton ‘</a:t>
            </a:r>
            <a:r>
              <a:rPr lang="fr-FR" sz="1800" b="1" i="1"/>
              <a:t>S’inscrire</a:t>
            </a:r>
            <a:r>
              <a:rPr lang="fr-FR" sz="1800"/>
              <a:t>’.</a:t>
            </a:r>
          </a:p>
          <a:p>
            <a:pPr marL="457200" indent="-457200">
              <a:buAutoNum type="arabicPeriod"/>
            </a:pPr>
            <a:r>
              <a:rPr lang="fr-FR" sz="1800"/>
              <a:t>Ensuite, vous </a:t>
            </a:r>
            <a:r>
              <a:rPr lang="fr-FR" sz="1800" b="1">
                <a:solidFill>
                  <a:srgbClr val="A9CA4C"/>
                </a:solidFill>
              </a:rPr>
              <a:t>recevrez un mail</a:t>
            </a:r>
            <a:r>
              <a:rPr lang="fr-FR" sz="1800"/>
              <a:t> avec un lien qui vous permettra de finaliser votre inscription et la validation de votre compte.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10C9B7-0457-4C0C-BB89-A8DD3C1F66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08" t="33617" r="2204" b="22370"/>
          <a:stretch/>
        </p:blipFill>
        <p:spPr>
          <a:xfrm>
            <a:off x="6320823" y="1596307"/>
            <a:ext cx="5594685" cy="21656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7CA94C-FC33-46A1-A0E2-686B91DBBD59}"/>
              </a:ext>
            </a:extLst>
          </p:cNvPr>
          <p:cNvSpPr/>
          <p:nvPr/>
        </p:nvSpPr>
        <p:spPr>
          <a:xfrm>
            <a:off x="6340642" y="3416968"/>
            <a:ext cx="1098883" cy="2165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14E41C5-AA8C-4803-A3D7-6D2D7D3B2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823" y="4200057"/>
            <a:ext cx="5594684" cy="15431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9D3C11-E55E-487B-BE18-9293412AFBBF}"/>
              </a:ext>
            </a:extLst>
          </p:cNvPr>
          <p:cNvSpPr/>
          <p:nvPr/>
        </p:nvSpPr>
        <p:spPr>
          <a:xfrm>
            <a:off x="6472990" y="5185611"/>
            <a:ext cx="649706" cy="2806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7DF4F66A-E0F9-4814-9151-11CD1DDE3989}"/>
              </a:ext>
            </a:extLst>
          </p:cNvPr>
          <p:cNvSpPr/>
          <p:nvPr/>
        </p:nvSpPr>
        <p:spPr>
          <a:xfrm>
            <a:off x="7788672" y="3260560"/>
            <a:ext cx="421105" cy="433136"/>
          </a:xfrm>
          <a:prstGeom prst="heptagon">
            <a:avLst/>
          </a:prstGeom>
          <a:solidFill>
            <a:srgbClr val="A9CA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2" name="Heptagone 11">
            <a:extLst>
              <a:ext uri="{FF2B5EF4-FFF2-40B4-BE49-F238E27FC236}">
                <a16:creationId xmlns:a16="http://schemas.microsoft.com/office/drawing/2014/main" id="{DA36AF77-D950-49F7-B6F1-0D41EF30F54B}"/>
              </a:ext>
            </a:extLst>
          </p:cNvPr>
          <p:cNvSpPr/>
          <p:nvPr/>
        </p:nvSpPr>
        <p:spPr>
          <a:xfrm>
            <a:off x="11379383" y="4781466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3" name="Heptagone 12">
            <a:extLst>
              <a:ext uri="{FF2B5EF4-FFF2-40B4-BE49-F238E27FC236}">
                <a16:creationId xmlns:a16="http://schemas.microsoft.com/office/drawing/2014/main" id="{FA24DF0D-F202-46C1-9A3D-43DF47C7F458}"/>
              </a:ext>
            </a:extLst>
          </p:cNvPr>
          <p:cNvSpPr/>
          <p:nvPr/>
        </p:nvSpPr>
        <p:spPr>
          <a:xfrm>
            <a:off x="9088615" y="5214602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18935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Création compte usager (2/2)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3792" y="2469848"/>
            <a:ext cx="5366646" cy="255935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AutoNum type="arabicPeriod"/>
            </a:pPr>
            <a:r>
              <a:rPr lang="fr-FR" sz="1800"/>
              <a:t>A la réception du mail d’inscription, nous vous invitons à cliquer sur le bouton ‘</a:t>
            </a:r>
            <a:r>
              <a:rPr lang="fr-FR" sz="1800" b="1" i="1"/>
              <a:t>S’inscrire</a:t>
            </a:r>
            <a:r>
              <a:rPr lang="fr-FR" sz="1800"/>
              <a:t>’.</a:t>
            </a:r>
            <a:endParaRPr lang="fr-FR"/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Saisir votre nom et prénom.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Définir un mot de passe d’accès.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le bouton ‘</a:t>
            </a:r>
            <a:r>
              <a:rPr lang="fr-FR" sz="1800" b="1" i="1"/>
              <a:t>Sauvegarder et continuer</a:t>
            </a:r>
            <a:r>
              <a:rPr lang="fr-FR" sz="1800"/>
              <a:t>’ pour finaliser la création de la demande.</a:t>
            </a:r>
          </a:p>
          <a:p>
            <a:pPr marL="0" indent="0">
              <a:buNone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7D6CCF3-6B9C-4C58-A273-3E00B1AEC7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306"/>
          <a:stretch/>
        </p:blipFill>
        <p:spPr>
          <a:xfrm>
            <a:off x="5862809" y="1513204"/>
            <a:ext cx="6074032" cy="15936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35C21D5-ABBC-4D3E-9247-AEC17A1B27FF}"/>
              </a:ext>
            </a:extLst>
          </p:cNvPr>
          <p:cNvSpPr/>
          <p:nvPr/>
        </p:nvSpPr>
        <p:spPr>
          <a:xfrm>
            <a:off x="5910937" y="2624754"/>
            <a:ext cx="710678" cy="300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F22F806-03A0-44F9-A7C8-C3253BA58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976" y="3193075"/>
            <a:ext cx="5708232" cy="30864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1218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A141F8-DD64-4EAE-BAFE-6C3010B44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Comptes usagers</a:t>
            </a:r>
          </a:p>
        </p:txBody>
      </p:sp>
    </p:spTree>
    <p:extLst>
      <p:ext uri="{BB962C8B-B14F-4D97-AF65-F5344CB8AC3E}">
        <p14:creationId xmlns:p14="http://schemas.microsoft.com/office/powerpoint/2010/main" val="2843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2FA35C9C-801B-4C33-85D6-489134ACD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149" y="2041800"/>
            <a:ext cx="6989283" cy="3416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Page d’accueil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4AFAAFD-BC57-40C4-8BE6-0B26F57D3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742" y="942413"/>
            <a:ext cx="2229853" cy="70485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5" name="Groupe 34">
            <a:extLst>
              <a:ext uri="{FF2B5EF4-FFF2-40B4-BE49-F238E27FC236}">
                <a16:creationId xmlns:a16="http://schemas.microsoft.com/office/drawing/2014/main" id="{1B2D566D-8122-4DE3-9880-3149F3359CE6}"/>
              </a:ext>
            </a:extLst>
          </p:cNvPr>
          <p:cNvGrpSpPr/>
          <p:nvPr/>
        </p:nvGrpSpPr>
        <p:grpSpPr>
          <a:xfrm>
            <a:off x="96436" y="1520886"/>
            <a:ext cx="4870251" cy="4247317"/>
            <a:chOff x="102568" y="1391667"/>
            <a:chExt cx="4870251" cy="4247317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95BC5AC0-5CC0-4FF5-9C2F-868230CC8A3C}"/>
                </a:ext>
              </a:extLst>
            </p:cNvPr>
            <p:cNvSpPr txBox="1"/>
            <p:nvPr/>
          </p:nvSpPr>
          <p:spPr>
            <a:xfrm>
              <a:off x="102568" y="1391667"/>
              <a:ext cx="4870251" cy="42473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/>
                <a:t>La page d’accueil permet aux usagers de : 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fr-FR"/>
                <a:t>Chercher de l’aide dans la barre de recherche.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fr-FR"/>
                <a:t>Créer des demandes : </a:t>
              </a:r>
            </a:p>
            <a:p>
              <a:pPr marL="800100" lvl="1" indent="-342900">
                <a:buFont typeface="+mj-lt"/>
                <a:buAutoNum type="alphaLcParenR"/>
              </a:pPr>
              <a:r>
                <a:rPr lang="fr-FR" b="1" i="1"/>
                <a:t>Demande d’assistance : </a:t>
              </a:r>
              <a:r>
                <a:rPr lang="fr-FR"/>
                <a:t>Propose à l’usager les applications sur lesquelles il est habilité.</a:t>
              </a:r>
            </a:p>
            <a:p>
              <a:pPr marL="800100" lvl="1" indent="-342900">
                <a:buFont typeface="+mj-lt"/>
                <a:buAutoNum type="alphaLcParenR"/>
              </a:pPr>
              <a:r>
                <a:rPr lang="fr-FR" b="1" i="1"/>
                <a:t>Demande d’accès :  </a:t>
              </a:r>
              <a:r>
                <a:rPr lang="fr-FR"/>
                <a:t>Propose à l’usager de faire des demandes d’accès à des applications non accessibles pour créer des demandes d’assistance.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fr-FR"/>
                <a:t>Le bouton ‘</a:t>
              </a:r>
              <a:r>
                <a:rPr lang="fr-FR" b="1" i="1"/>
                <a:t>Mes demandes</a:t>
              </a:r>
              <a:r>
                <a:rPr lang="fr-FR"/>
                <a:t>‘ permet d’accéder aux demandes crées dans le portail d’assistance.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fr-FR"/>
                <a:t>Le bouton       permet d ’accéder aux détails du compte.</a:t>
              </a:r>
            </a:p>
          </p:txBody>
        </p:sp>
        <p:pic>
          <p:nvPicPr>
            <p:cNvPr id="34" name="Graphique 33" descr="Utilisateur">
              <a:extLst>
                <a:ext uri="{FF2B5EF4-FFF2-40B4-BE49-F238E27FC236}">
                  <a16:creationId xmlns:a16="http://schemas.microsoft.com/office/drawing/2014/main" id="{15FD57A7-448D-468F-BDCB-BC3B85F6C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84158" y="4996028"/>
              <a:ext cx="332873" cy="332873"/>
            </a:xfrm>
            <a:prstGeom prst="rect">
              <a:avLst/>
            </a:prstGeom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0A0DEE0D-4BA5-40E9-9485-131036DC153F}"/>
              </a:ext>
            </a:extLst>
          </p:cNvPr>
          <p:cNvSpPr/>
          <p:nvPr/>
        </p:nvSpPr>
        <p:spPr>
          <a:xfrm>
            <a:off x="6364705" y="2815386"/>
            <a:ext cx="3477127" cy="6617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A371895-89E6-4916-BA27-9B0881E89702}"/>
              </a:ext>
            </a:extLst>
          </p:cNvPr>
          <p:cNvSpPr/>
          <p:nvPr/>
        </p:nvSpPr>
        <p:spPr>
          <a:xfrm>
            <a:off x="6364705" y="3561348"/>
            <a:ext cx="3477127" cy="9625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8E43E4-1538-477E-BD2A-01CF6B3DE400}"/>
              </a:ext>
            </a:extLst>
          </p:cNvPr>
          <p:cNvSpPr/>
          <p:nvPr/>
        </p:nvSpPr>
        <p:spPr>
          <a:xfrm>
            <a:off x="10896601" y="2062142"/>
            <a:ext cx="1192831" cy="2358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Heptagone 38">
            <a:extLst>
              <a:ext uri="{FF2B5EF4-FFF2-40B4-BE49-F238E27FC236}">
                <a16:creationId xmlns:a16="http://schemas.microsoft.com/office/drawing/2014/main" id="{1CED9399-E7E3-4B05-A6A1-9478D68ED521}"/>
              </a:ext>
            </a:extLst>
          </p:cNvPr>
          <p:cNvSpPr/>
          <p:nvPr/>
        </p:nvSpPr>
        <p:spPr>
          <a:xfrm>
            <a:off x="5858013" y="2839449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40" name="Heptagone 39">
            <a:extLst>
              <a:ext uri="{FF2B5EF4-FFF2-40B4-BE49-F238E27FC236}">
                <a16:creationId xmlns:a16="http://schemas.microsoft.com/office/drawing/2014/main" id="{97E1297B-C74C-420F-8B61-747D32853AC1}"/>
              </a:ext>
            </a:extLst>
          </p:cNvPr>
          <p:cNvSpPr/>
          <p:nvPr/>
        </p:nvSpPr>
        <p:spPr>
          <a:xfrm>
            <a:off x="5879935" y="3561348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41" name="Heptagone 40">
            <a:extLst>
              <a:ext uri="{FF2B5EF4-FFF2-40B4-BE49-F238E27FC236}">
                <a16:creationId xmlns:a16="http://schemas.microsoft.com/office/drawing/2014/main" id="{D4B50B6C-BD75-4AE9-83E4-EB8069412413}"/>
              </a:ext>
            </a:extLst>
          </p:cNvPr>
          <p:cNvSpPr/>
          <p:nvPr/>
        </p:nvSpPr>
        <p:spPr>
          <a:xfrm>
            <a:off x="10231358" y="2053832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42" name="Heptagone 41">
            <a:extLst>
              <a:ext uri="{FF2B5EF4-FFF2-40B4-BE49-F238E27FC236}">
                <a16:creationId xmlns:a16="http://schemas.microsoft.com/office/drawing/2014/main" id="{6B89A2C2-03E9-4DE2-8340-46C61227F808}"/>
              </a:ext>
            </a:extLst>
          </p:cNvPr>
          <p:cNvSpPr/>
          <p:nvPr/>
        </p:nvSpPr>
        <p:spPr>
          <a:xfrm>
            <a:off x="11668327" y="2406313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  <p:sp>
        <p:nvSpPr>
          <p:cNvPr id="43" name="Flèche : haut 42">
            <a:extLst>
              <a:ext uri="{FF2B5EF4-FFF2-40B4-BE49-F238E27FC236}">
                <a16:creationId xmlns:a16="http://schemas.microsoft.com/office/drawing/2014/main" id="{D0734238-72FC-42A7-8B37-1BBF84508E0E}"/>
              </a:ext>
            </a:extLst>
          </p:cNvPr>
          <p:cNvSpPr/>
          <p:nvPr/>
        </p:nvSpPr>
        <p:spPr>
          <a:xfrm rot="20292558">
            <a:off x="11173652" y="1703168"/>
            <a:ext cx="275851" cy="2875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Heptagone 19">
            <a:extLst>
              <a:ext uri="{FF2B5EF4-FFF2-40B4-BE49-F238E27FC236}">
                <a16:creationId xmlns:a16="http://schemas.microsoft.com/office/drawing/2014/main" id="{7FBFD00C-7DD1-4C63-9DCF-097C4C69BE1B}"/>
              </a:ext>
            </a:extLst>
          </p:cNvPr>
          <p:cNvSpPr/>
          <p:nvPr/>
        </p:nvSpPr>
        <p:spPr>
          <a:xfrm>
            <a:off x="11613490" y="509277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  <p:sp>
        <p:nvSpPr>
          <p:cNvPr id="21" name="Heptagone 20">
            <a:extLst>
              <a:ext uri="{FF2B5EF4-FFF2-40B4-BE49-F238E27FC236}">
                <a16:creationId xmlns:a16="http://schemas.microsoft.com/office/drawing/2014/main" id="{66646B1D-1E2D-4AA7-87E3-35C895CC6F47}"/>
              </a:ext>
            </a:extLst>
          </p:cNvPr>
          <p:cNvSpPr/>
          <p:nvPr/>
        </p:nvSpPr>
        <p:spPr>
          <a:xfrm>
            <a:off x="10514583" y="548616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8752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Accès AU PROFIL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206" y="1642449"/>
            <a:ext cx="4513732" cy="4265055"/>
          </a:xfrm>
        </p:spPr>
        <p:txBody>
          <a:bodyPr>
            <a:normAutofit/>
          </a:bodyPr>
          <a:lstStyle/>
          <a:p>
            <a:r>
              <a:rPr lang="fr-FR" sz="1800"/>
              <a:t>Pour accéder au profil de votre compte vous pouvez cliquer sur le bouton      situé en haut à droite de votre écran.</a:t>
            </a:r>
          </a:p>
          <a:p>
            <a:pPr marL="0" indent="0">
              <a:buNone/>
            </a:pPr>
            <a:r>
              <a:rPr lang="fr-FR" sz="1800" b="1" u="sng"/>
              <a:t>Etapes :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le bonhomme, ensuite cliquer sur ‘</a:t>
            </a:r>
            <a:r>
              <a:rPr lang="fr-FR" sz="1800" b="1" i="1"/>
              <a:t>Profil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Vous serez rediriger vers la page de votre profil.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Les informations de votre compte apparaissent dans le bloc ‘</a:t>
            </a:r>
            <a:r>
              <a:rPr lang="fr-FR" sz="1800" b="1" i="1"/>
              <a:t>Mon Profil</a:t>
            </a:r>
            <a:r>
              <a:rPr lang="fr-FR" sz="1800"/>
              <a:t>’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Les options permettent aux usagers de réinitialiser leurs mot de passe ou de modifier leur profil.</a:t>
            </a:r>
          </a:p>
          <a:p>
            <a:pPr marL="457200" indent="-457200">
              <a:buFont typeface="+mj-lt"/>
              <a:buAutoNum type="arabicPeriod"/>
            </a:pPr>
            <a:endParaRPr lang="fr-FR"/>
          </a:p>
          <a:p>
            <a:pPr marL="457200" indent="-457200">
              <a:buFont typeface="+mj-lt"/>
              <a:buAutoNum type="arabicPeriod"/>
            </a:pP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Graphique 6" descr="Utilisateur">
            <a:extLst>
              <a:ext uri="{FF2B5EF4-FFF2-40B4-BE49-F238E27FC236}">
                <a16:creationId xmlns:a16="http://schemas.microsoft.com/office/drawing/2014/main" id="{9CDE1D36-0B4A-474E-B831-6BD67AF23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64651" y="1837710"/>
            <a:ext cx="332873" cy="3328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4B71C4E-3F13-47D2-9E68-11A94E367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4339" y="1017873"/>
            <a:ext cx="1763480" cy="5574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92DC919-8E5F-4D73-803C-F475A575E86C}"/>
              </a:ext>
            </a:extLst>
          </p:cNvPr>
          <p:cNvSpPr/>
          <p:nvPr/>
        </p:nvSpPr>
        <p:spPr>
          <a:xfrm>
            <a:off x="11362384" y="1038107"/>
            <a:ext cx="435434" cy="5384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D10E17-4A1C-4FB3-88C8-7CF316AAAF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4338" y="1594321"/>
            <a:ext cx="1763481" cy="7715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CA92FF9-601C-4103-9CD9-4B6FE2F90DDB}"/>
              </a:ext>
            </a:extLst>
          </p:cNvPr>
          <p:cNvSpPr/>
          <p:nvPr/>
        </p:nvSpPr>
        <p:spPr>
          <a:xfrm>
            <a:off x="10034338" y="1642449"/>
            <a:ext cx="1763480" cy="3616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B3C3E2-744D-4F13-B8B8-FBACFD6F7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938" y="2527847"/>
            <a:ext cx="6610880" cy="31036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548922-0651-474A-AAD9-854546948A71}"/>
              </a:ext>
            </a:extLst>
          </p:cNvPr>
          <p:cNvSpPr/>
          <p:nvPr/>
        </p:nvSpPr>
        <p:spPr>
          <a:xfrm>
            <a:off x="5186938" y="2899611"/>
            <a:ext cx="3259230" cy="27318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6BF52E-23DE-467D-A035-945EF416EB09}"/>
              </a:ext>
            </a:extLst>
          </p:cNvPr>
          <p:cNvSpPr/>
          <p:nvPr/>
        </p:nvSpPr>
        <p:spPr>
          <a:xfrm>
            <a:off x="10672011" y="3429000"/>
            <a:ext cx="1125807" cy="7459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598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Modifier le profil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0007" y="1877183"/>
            <a:ext cx="4792756" cy="3103634"/>
          </a:xfrm>
        </p:spPr>
        <p:txBody>
          <a:bodyPr>
            <a:normAutofit/>
          </a:bodyPr>
          <a:lstStyle/>
          <a:p>
            <a:r>
              <a:rPr lang="fr-FR" sz="1800"/>
              <a:t>Pour modifier le profil, vous devez :</a:t>
            </a:r>
          </a:p>
          <a:p>
            <a:pPr marL="0" indent="0">
              <a:buNone/>
            </a:pPr>
            <a:r>
              <a:rPr lang="fr-FR" sz="1800" b="1" i="1" u="sng"/>
              <a:t>Etapes :</a:t>
            </a:r>
            <a:endParaRPr lang="fr-FR" b="1" i="1" u="sng"/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le bonhomme, ensuite sur ‘</a:t>
            </a:r>
            <a:r>
              <a:rPr lang="fr-FR" sz="1800" b="1" i="1"/>
              <a:t>Profil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Dans le menu option, cliquer sur ‘</a:t>
            </a:r>
            <a:r>
              <a:rPr lang="fr-FR" sz="1800" b="1" i="1"/>
              <a:t>Modifier votre profil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Mettre à jour les champs.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Sauver</a:t>
            </a:r>
            <a:r>
              <a:rPr lang="fr-FR" sz="1800"/>
              <a:t>’ pour enregistrer les modifications.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72156B8-87AE-448F-87D0-B6B3E76DA512}"/>
              </a:ext>
            </a:extLst>
          </p:cNvPr>
          <p:cNvGrpSpPr/>
          <p:nvPr/>
        </p:nvGrpSpPr>
        <p:grpSpPr>
          <a:xfrm>
            <a:off x="10112686" y="1116799"/>
            <a:ext cx="1763481" cy="1347973"/>
            <a:chOff x="10034338" y="1017873"/>
            <a:chExt cx="1763481" cy="134797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4B71C4E-3F13-47D2-9E68-11A94E367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34339" y="1017873"/>
              <a:ext cx="1763480" cy="5574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2DC919-8E5F-4D73-803C-F475A575E86C}"/>
                </a:ext>
              </a:extLst>
            </p:cNvPr>
            <p:cNvSpPr/>
            <p:nvPr/>
          </p:nvSpPr>
          <p:spPr>
            <a:xfrm>
              <a:off x="11362384" y="1038107"/>
              <a:ext cx="435434" cy="5384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BD10E17-4A1C-4FB3-88C8-7CF316AAA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34338" y="1594321"/>
              <a:ext cx="1763481" cy="7715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A92FF9-601C-4103-9CD9-4B6FE2F90DDB}"/>
                </a:ext>
              </a:extLst>
            </p:cNvPr>
            <p:cNvSpPr/>
            <p:nvPr/>
          </p:nvSpPr>
          <p:spPr>
            <a:xfrm>
              <a:off x="10034338" y="1642449"/>
              <a:ext cx="1763480" cy="3616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E6BF52E-23DE-467D-A035-945EF416EB09}"/>
              </a:ext>
            </a:extLst>
          </p:cNvPr>
          <p:cNvSpPr/>
          <p:nvPr/>
        </p:nvSpPr>
        <p:spPr>
          <a:xfrm>
            <a:off x="10672011" y="3585410"/>
            <a:ext cx="1125807" cy="2646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8419F96-7129-4027-85DB-9C2B3826501E}"/>
              </a:ext>
            </a:extLst>
          </p:cNvPr>
          <p:cNvGrpSpPr/>
          <p:nvPr/>
        </p:nvGrpSpPr>
        <p:grpSpPr>
          <a:xfrm>
            <a:off x="5265287" y="2613875"/>
            <a:ext cx="6610880" cy="3103634"/>
            <a:chOff x="5186938" y="2527847"/>
            <a:chExt cx="6610880" cy="3103634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0B3C3E2-744D-4F13-B8B8-FBACFD6F7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6938" y="2527847"/>
              <a:ext cx="6610880" cy="31036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DF77B674-9DAD-431F-912F-7944019F5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2763" y="2774790"/>
              <a:ext cx="5083592" cy="2856691"/>
            </a:xfrm>
            <a:prstGeom prst="rect">
              <a:avLst/>
            </a:prstGeom>
          </p:spPr>
        </p:pic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61610580-355F-4324-87F6-7DDBDEE928BD}"/>
              </a:ext>
            </a:extLst>
          </p:cNvPr>
          <p:cNvSpPr txBox="1"/>
          <p:nvPr/>
        </p:nvSpPr>
        <p:spPr>
          <a:xfrm>
            <a:off x="394182" y="5005393"/>
            <a:ext cx="4871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N.B: Un changement d’adresse mail n’est pas possible. Il faut créer un nouveau compte.</a:t>
            </a:r>
          </a:p>
        </p:txBody>
      </p:sp>
    </p:spTree>
    <p:extLst>
      <p:ext uri="{BB962C8B-B14F-4D97-AF65-F5344CB8AC3E}">
        <p14:creationId xmlns:p14="http://schemas.microsoft.com/office/powerpoint/2010/main" val="3640321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Compte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Modifier le MOT DE PASSE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182" y="1922224"/>
            <a:ext cx="4792756" cy="3937155"/>
          </a:xfrm>
        </p:spPr>
        <p:txBody>
          <a:bodyPr>
            <a:noAutofit/>
          </a:bodyPr>
          <a:lstStyle/>
          <a:p>
            <a:r>
              <a:rPr lang="fr-FR" sz="1800"/>
              <a:t>Pour modifier le mot de passe, vous devez :</a:t>
            </a:r>
          </a:p>
          <a:p>
            <a:pPr marL="0" indent="0">
              <a:buNone/>
            </a:pPr>
            <a:r>
              <a:rPr lang="fr-FR" sz="1800" b="1" i="1" u="sng"/>
              <a:t>Etapes :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le bonhomme, ensuite sur ‘</a:t>
            </a:r>
            <a:r>
              <a:rPr lang="fr-FR" sz="1800" b="1" i="1"/>
              <a:t>Profil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Dans le menu option, cliquer sur ‘</a:t>
            </a:r>
            <a:r>
              <a:rPr lang="fr-FR" sz="1800" b="1" i="1"/>
              <a:t>Modifier le mot de passe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Une pop-up de réinitialisation apparait.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Renseigner le mot de passe actuel et définir le nouveau mot de passe.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Mettre à jour</a:t>
            </a:r>
            <a:r>
              <a:rPr lang="fr-FR" sz="1800"/>
              <a:t>’.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72156B8-87AE-448F-87D0-B6B3E76DA512}"/>
              </a:ext>
            </a:extLst>
          </p:cNvPr>
          <p:cNvGrpSpPr/>
          <p:nvPr/>
        </p:nvGrpSpPr>
        <p:grpSpPr>
          <a:xfrm>
            <a:off x="10112686" y="1116799"/>
            <a:ext cx="1763481" cy="1347973"/>
            <a:chOff x="10034338" y="1017873"/>
            <a:chExt cx="1763481" cy="134797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4B71C4E-3F13-47D2-9E68-11A94E367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34339" y="1017873"/>
              <a:ext cx="1763480" cy="5574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2DC919-8E5F-4D73-803C-F475A575E86C}"/>
                </a:ext>
              </a:extLst>
            </p:cNvPr>
            <p:cNvSpPr/>
            <p:nvPr/>
          </p:nvSpPr>
          <p:spPr>
            <a:xfrm>
              <a:off x="11362384" y="1038107"/>
              <a:ext cx="435434" cy="53841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BD10E17-4A1C-4FB3-88C8-7CF316AAA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34338" y="1594321"/>
              <a:ext cx="1763481" cy="7715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A92FF9-601C-4103-9CD9-4B6FE2F90DDB}"/>
                </a:ext>
              </a:extLst>
            </p:cNvPr>
            <p:cNvSpPr/>
            <p:nvPr/>
          </p:nvSpPr>
          <p:spPr>
            <a:xfrm>
              <a:off x="10034338" y="1642449"/>
              <a:ext cx="1763480" cy="3616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E6BF52E-23DE-467D-A035-945EF416EB09}"/>
              </a:ext>
            </a:extLst>
          </p:cNvPr>
          <p:cNvSpPr/>
          <p:nvPr/>
        </p:nvSpPr>
        <p:spPr>
          <a:xfrm>
            <a:off x="10672011" y="3585410"/>
            <a:ext cx="1125807" cy="2646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B3C3E2-744D-4F13-B8B8-FBACFD6F7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5287" y="2637567"/>
            <a:ext cx="6610880" cy="31036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D9F0EC-846E-49FA-8EBC-31737DE82428}"/>
              </a:ext>
            </a:extLst>
          </p:cNvPr>
          <p:cNvSpPr/>
          <p:nvPr/>
        </p:nvSpPr>
        <p:spPr>
          <a:xfrm>
            <a:off x="10892328" y="3933591"/>
            <a:ext cx="953572" cy="137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624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A141F8-DD64-4EAE-BAFE-6C3010B44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</p:spTree>
    <p:extLst>
      <p:ext uri="{BB962C8B-B14F-4D97-AF65-F5344CB8AC3E}">
        <p14:creationId xmlns:p14="http://schemas.microsoft.com/office/powerpoint/2010/main" val="671628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Le demandes accès / assistance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05287" y="1880476"/>
            <a:ext cx="9303271" cy="323381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z="1800"/>
              <a:t>Le portail d’assistance vous permet de créer des demandes à partir de votre compte personnel. </a:t>
            </a:r>
          </a:p>
          <a:p>
            <a:r>
              <a:rPr lang="fr-FR" sz="1800"/>
              <a:t>Il existe deux types de demandes : </a:t>
            </a:r>
          </a:p>
          <a:p>
            <a:pPr lvl="1"/>
            <a:r>
              <a:rPr lang="fr-FR" b="1" i="1"/>
              <a:t>Demande d’accès : </a:t>
            </a:r>
            <a:r>
              <a:rPr lang="fr-FR"/>
              <a:t>demande qui vous permet de faire des demandes d‘habilitations sur des applications (Projet). </a:t>
            </a:r>
            <a:r>
              <a:rPr lang="fr-FR" b="1">
                <a:solidFill>
                  <a:srgbClr val="A9CA4C"/>
                </a:solidFill>
              </a:rPr>
              <a:t>Une demande d’accès est obligatoire pour créer une demande d’assistance. Vous devez créer une demande d’accès par application utilisée</a:t>
            </a:r>
          </a:p>
          <a:p>
            <a:pPr lvl="1"/>
            <a:r>
              <a:rPr lang="fr-FR" b="1" i="1"/>
              <a:t>Demande d’assistance : </a:t>
            </a:r>
            <a:r>
              <a:rPr lang="fr-FR"/>
              <a:t>demande d’assistance qui reflète les problématiques rencontrées sur les applications (Projet) et qui sont traitées par l’assistance. La demande d’assistance est possible que si vous avez effectué une demande d’accès à l’application</a:t>
            </a:r>
          </a:p>
          <a:p>
            <a:r>
              <a:rPr lang="fr-FR" sz="1800"/>
              <a:t>Pour une </a:t>
            </a:r>
            <a:r>
              <a:rPr lang="fr-FR" sz="1800" strike="sngStrike"/>
              <a:t>première</a:t>
            </a:r>
            <a:r>
              <a:rPr lang="fr-FR" sz="1800"/>
              <a:t> </a:t>
            </a:r>
            <a:r>
              <a:rPr lang="fr-FR" sz="1800" b="1">
                <a:solidFill>
                  <a:srgbClr val="A9CA4C"/>
                </a:solidFill>
              </a:rPr>
              <a:t>création de compte</a:t>
            </a:r>
            <a:r>
              <a:rPr lang="fr-FR" sz="1800"/>
              <a:t>, vous ne serez habilité sur </a:t>
            </a:r>
            <a:r>
              <a:rPr lang="fr-FR" sz="1800" b="1" i="1"/>
              <a:t>aucune</a:t>
            </a:r>
            <a:r>
              <a:rPr lang="fr-FR" sz="1800"/>
              <a:t> application, vous devez </a:t>
            </a:r>
            <a:r>
              <a:rPr lang="fr-FR" sz="1800" b="1">
                <a:solidFill>
                  <a:srgbClr val="A9CA4C"/>
                </a:solidFill>
              </a:rPr>
              <a:t>effectuer une demande d’accès </a:t>
            </a:r>
            <a:r>
              <a:rPr lang="fr-FR" sz="1800"/>
              <a:t>à partir du portail.</a:t>
            </a:r>
          </a:p>
          <a:p>
            <a:pPr marL="457200" lvl="1" indent="0">
              <a:buNone/>
            </a:pPr>
            <a:endParaRPr lang="fr-FR" b="1" i="1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310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Créer une demande d’acces (1/2)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547" y="2016773"/>
            <a:ext cx="5092219" cy="3598857"/>
          </a:xfrm>
        </p:spPr>
        <p:txBody>
          <a:bodyPr>
            <a:noAutofit/>
          </a:bodyPr>
          <a:lstStyle/>
          <a:p>
            <a:r>
              <a:rPr lang="fr-FR" sz="1800"/>
              <a:t>Pour créer une demande d’accès : </a:t>
            </a:r>
          </a:p>
          <a:p>
            <a:pPr marL="0" indent="0">
              <a:buNone/>
            </a:pPr>
            <a:r>
              <a:rPr lang="fr-FR" sz="1800" b="1" u="sng"/>
              <a:t>Etapes 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Aller sur la page d’accueil du portail.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l’onglet ‘</a:t>
            </a:r>
            <a:r>
              <a:rPr lang="fr-FR" sz="1800" b="1" i="1"/>
              <a:t>Demande d’accès</a:t>
            </a:r>
            <a:r>
              <a:rPr lang="fr-FR" sz="1800"/>
              <a:t>’, ensuite cliquer sur ‘</a:t>
            </a:r>
            <a:r>
              <a:rPr lang="fr-FR" sz="1800" b="1" i="1"/>
              <a:t>Demande d’accès sur les applications</a:t>
            </a:r>
            <a:r>
              <a:rPr lang="fr-FR" sz="1800"/>
              <a:t>’.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Une nouvelle page est chargée, cliquer sur le lien devant le bouton orange pour créer votre demande d’accès.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Un formulaire apparait pour formuler votre demande d’accès.</a:t>
            </a:r>
          </a:p>
          <a:p>
            <a:pPr marL="0" indent="0">
              <a:buNone/>
            </a:pPr>
            <a:endParaRPr lang="fr-FR" sz="1800"/>
          </a:p>
          <a:p>
            <a:pPr marL="0" indent="0">
              <a:buNone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ECF756-BF02-4724-A366-D5CAB6F86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673" y="1332166"/>
            <a:ext cx="6872966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F21F8E0-396D-46D8-B678-CAAA7AB7F5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914"/>
          <a:stretch/>
        </p:blipFill>
        <p:spPr>
          <a:xfrm>
            <a:off x="5201580" y="4086022"/>
            <a:ext cx="6864873" cy="15296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FAAB528-3885-411B-A0F7-ECB417F3B3EF}"/>
              </a:ext>
            </a:extLst>
          </p:cNvPr>
          <p:cNvSpPr/>
          <p:nvPr/>
        </p:nvSpPr>
        <p:spPr>
          <a:xfrm>
            <a:off x="7110664" y="3200400"/>
            <a:ext cx="3080084" cy="5293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A1A813-D5FD-4AF5-91A3-56360E6A113B}"/>
              </a:ext>
            </a:extLst>
          </p:cNvPr>
          <p:cNvSpPr/>
          <p:nvPr/>
        </p:nvSpPr>
        <p:spPr>
          <a:xfrm>
            <a:off x="5217766" y="4969042"/>
            <a:ext cx="3890139" cy="2516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069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DB568D5-0C16-4A5B-8A55-7F8841FB62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7920" y="1875273"/>
            <a:ext cx="7274753" cy="383651"/>
          </a:xfrm>
        </p:spPr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BB7484-8727-453C-A9B9-6F6539D7EF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7920" y="3061810"/>
            <a:ext cx="7274753" cy="383651"/>
          </a:xfrm>
        </p:spPr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24A2FD-0780-42C3-885C-146B88E688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17921" y="3666885"/>
            <a:ext cx="7274753" cy="383651"/>
          </a:xfrm>
        </p:spPr>
        <p:txBody>
          <a:bodyPr/>
          <a:lstStyle/>
          <a:p>
            <a:r>
              <a:rPr lang="fr-FR"/>
              <a:t>Comptes usagers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F9B6E7B-5AEC-4CF3-AEC9-161068D1A9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7922" y="4265584"/>
            <a:ext cx="7274753" cy="383651"/>
          </a:xfrm>
        </p:spPr>
        <p:txBody>
          <a:bodyPr/>
          <a:lstStyle/>
          <a:p>
            <a:r>
              <a:rPr lang="fr-FR"/>
              <a:t>Création de demande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D08C86C-FD65-421F-AABC-110E44EEA7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7922" y="4872898"/>
            <a:ext cx="7274753" cy="383651"/>
          </a:xfrm>
        </p:spPr>
        <p:txBody>
          <a:bodyPr/>
          <a:lstStyle/>
          <a:p>
            <a:r>
              <a:rPr lang="fr-FR"/>
              <a:t>Autres fonctionnalités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BDFDCB4-EE07-4901-A4B5-6584D1252E78}"/>
              </a:ext>
            </a:extLst>
          </p:cNvPr>
          <p:cNvSpPr>
            <a:spLocks noGrp="1"/>
          </p:cNvSpPr>
          <p:nvPr>
            <p:ph sz="quarter" idx="55"/>
          </p:nvPr>
        </p:nvSpPr>
        <p:spPr/>
        <p:txBody>
          <a:bodyPr/>
          <a:lstStyle/>
          <a:p>
            <a:r>
              <a:rPr lang="fr-FR"/>
              <a:t>1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91378FC5-D9C1-46E7-AAC8-81C17D04BD9A}"/>
              </a:ext>
            </a:extLst>
          </p:cNvPr>
          <p:cNvSpPr>
            <a:spLocks noGrp="1"/>
          </p:cNvSpPr>
          <p:nvPr>
            <p:ph sz="quarter" idx="56"/>
          </p:nvPr>
        </p:nvSpPr>
        <p:spPr/>
        <p:txBody>
          <a:bodyPr/>
          <a:lstStyle/>
          <a:p>
            <a:r>
              <a:rPr lang="fr-FR"/>
              <a:t>2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D8D9BD1C-69F8-4D48-832C-DA78432A263B}"/>
              </a:ext>
            </a:extLst>
          </p:cNvPr>
          <p:cNvSpPr>
            <a:spLocks noGrp="1"/>
          </p:cNvSpPr>
          <p:nvPr>
            <p:ph sz="quarter" idx="57"/>
          </p:nvPr>
        </p:nvSpPr>
        <p:spPr/>
        <p:txBody>
          <a:bodyPr/>
          <a:lstStyle/>
          <a:p>
            <a:r>
              <a:rPr lang="fr-FR"/>
              <a:t>3</a:t>
            </a:r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E1D46AFB-3346-464E-83DF-B502ACF8647D}"/>
              </a:ext>
            </a:extLst>
          </p:cNvPr>
          <p:cNvSpPr>
            <a:spLocks noGrp="1"/>
          </p:cNvSpPr>
          <p:nvPr>
            <p:ph sz="quarter" idx="58"/>
          </p:nvPr>
        </p:nvSpPr>
        <p:spPr/>
        <p:txBody>
          <a:bodyPr/>
          <a:lstStyle/>
          <a:p>
            <a:r>
              <a:rPr lang="fr-FR"/>
              <a:t>4</a:t>
            </a:r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5B4C4F93-9A50-40A8-A0FA-F176122F2669}"/>
              </a:ext>
            </a:extLst>
          </p:cNvPr>
          <p:cNvSpPr>
            <a:spLocks noGrp="1"/>
          </p:cNvSpPr>
          <p:nvPr>
            <p:ph sz="quarter" idx="59"/>
          </p:nvPr>
        </p:nvSpPr>
        <p:spPr/>
        <p:txBody>
          <a:bodyPr/>
          <a:lstStyle/>
          <a:p>
            <a:r>
              <a:rPr lang="fr-FR"/>
              <a:t>5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8399A5D3-A0FE-4F56-A1FC-2886728414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Agenda</a:t>
            </a:r>
          </a:p>
        </p:txBody>
      </p: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9CCE2C00-3FD9-41AD-BA42-FF171FEAD5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27B29-2713-40E5-A616-65A08F545D40}" type="datetime1">
              <a:rPr lang="fr-FR" smtClean="0"/>
              <a:t>11/06/2021</a:t>
            </a:fld>
            <a:endParaRPr lang="fr-FR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11535C2A-C290-4CC9-B8FE-15C4FAD1E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F74DEA9C-62A7-4B62-93AA-906586D69186}"/>
              </a:ext>
            </a:extLst>
          </p:cNvPr>
          <p:cNvSpPr txBox="1">
            <a:spLocks/>
          </p:cNvSpPr>
          <p:nvPr/>
        </p:nvSpPr>
        <p:spPr>
          <a:xfrm>
            <a:off x="3717920" y="2434202"/>
            <a:ext cx="7274753" cy="3836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latin typeface="Montserrat"/>
              </a:rPr>
              <a:t>Accès au portail d’assistance</a:t>
            </a:r>
          </a:p>
        </p:txBody>
      </p:sp>
      <p:sp>
        <p:nvSpPr>
          <p:cNvPr id="21" name="Espace réservé du contenu 12">
            <a:extLst>
              <a:ext uri="{FF2B5EF4-FFF2-40B4-BE49-F238E27FC236}">
                <a16:creationId xmlns:a16="http://schemas.microsoft.com/office/drawing/2014/main" id="{5255B147-B655-498C-B124-61AB22685540}"/>
              </a:ext>
            </a:extLst>
          </p:cNvPr>
          <p:cNvSpPr txBox="1">
            <a:spLocks/>
          </p:cNvSpPr>
          <p:nvPr/>
        </p:nvSpPr>
        <p:spPr>
          <a:xfrm>
            <a:off x="2922805" y="4887614"/>
            <a:ext cx="520700" cy="401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bg1"/>
                </a:solidFill>
                <a:latin typeface="Montserrat" panose="00000500000000000000" pitchFamily="2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7899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Créer une demande d’acces (2/2)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5423" y="2331312"/>
            <a:ext cx="5092219" cy="2811968"/>
          </a:xfrm>
        </p:spPr>
        <p:txBody>
          <a:bodyPr>
            <a:noAutofit/>
          </a:bodyPr>
          <a:lstStyle/>
          <a:p>
            <a:r>
              <a:rPr lang="fr-FR" sz="1800"/>
              <a:t>Vous devez renseigner les différentes informations  obligatoires du formulaire, puis cliquer sur ‘Créer’ pour finaliser la création de votre ticket.</a:t>
            </a:r>
          </a:p>
          <a:p>
            <a:r>
              <a:rPr lang="fr-FR" sz="1800"/>
              <a:t>Les champs facultatifs sont désignés par le mot ‘FACULTATIFS’. </a:t>
            </a:r>
          </a:p>
          <a:p>
            <a:r>
              <a:rPr lang="fr-FR" sz="1800"/>
              <a:t>Pour faire une </a:t>
            </a:r>
            <a:r>
              <a:rPr lang="fr-FR" sz="1800" b="1">
                <a:solidFill>
                  <a:srgbClr val="A9CA4C"/>
                </a:solidFill>
              </a:rPr>
              <a:t>multi-sélection sur une liste déroulante</a:t>
            </a:r>
            <a:r>
              <a:rPr lang="fr-FR" sz="1800"/>
              <a:t>, vous devez cliquer sur CTRL + pour sélectionner les éléments.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34EF0C-4F1C-4C45-B668-4EDB4F095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493" y="1180410"/>
            <a:ext cx="5466525" cy="51137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2809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/>
              <a:t>Créer une demande d'assistance (1/2)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62" y="1367776"/>
            <a:ext cx="5092219" cy="465595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z="1700"/>
              <a:t>Les demandes d’assistance concernent </a:t>
            </a:r>
            <a:r>
              <a:rPr lang="fr-FR" sz="1700" strike="sngStrike"/>
              <a:t>les demandes de dépannage sur</a:t>
            </a:r>
            <a:r>
              <a:rPr lang="fr-FR" sz="1700"/>
              <a:t> les  problématique rencontrées en manipulant les applications sur lesquelles vous êtes habilité.</a:t>
            </a:r>
          </a:p>
          <a:p>
            <a:pPr marL="0" indent="0">
              <a:buNone/>
            </a:pPr>
            <a:r>
              <a:rPr lang="fr-FR" sz="1700"/>
              <a:t>Pour créer une demande d’assistance : </a:t>
            </a:r>
          </a:p>
          <a:p>
            <a:pPr marL="0" indent="0">
              <a:buNone/>
            </a:pPr>
            <a:r>
              <a:rPr lang="fr-FR" sz="1700" b="1" u="sng"/>
              <a:t>Etapes 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Aller sur la page d’accueil du portail.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Cliquer sur l’onglet ‘</a:t>
            </a:r>
            <a:r>
              <a:rPr lang="fr-FR" sz="1700" b="1" i="1"/>
              <a:t>Mes applications</a:t>
            </a:r>
            <a:r>
              <a:rPr lang="fr-FR" sz="1700"/>
              <a:t>’. Cet onglet permet de lister </a:t>
            </a:r>
            <a:r>
              <a:rPr lang="fr-FR" sz="1700" b="1" i="1"/>
              <a:t>UNIQUEMENT</a:t>
            </a:r>
            <a:r>
              <a:rPr lang="fr-FR" sz="1700"/>
              <a:t> les applications sur lesquelles vous êtes habilité à faire des demandes.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Choisir l’application, vous serez rediriger vers une nouvelle page.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Cliquer sur ‘Demande’, vous serez rediriger vers le formulaire de la demande.</a:t>
            </a:r>
          </a:p>
          <a:p>
            <a:pPr marL="0" indent="0">
              <a:buNone/>
            </a:pPr>
            <a:endParaRPr lang="fr-FR" sz="1700"/>
          </a:p>
          <a:p>
            <a:pPr marL="342900" indent="-342900">
              <a:buFont typeface="+mj-lt"/>
              <a:buAutoNum type="arabicPeriod"/>
            </a:pPr>
            <a:endParaRPr lang="fr-FR" sz="1700"/>
          </a:p>
          <a:p>
            <a:pPr marL="342900" indent="-342900">
              <a:buFont typeface="+mj-lt"/>
              <a:buAutoNum type="arabicPeriod"/>
            </a:pPr>
            <a:endParaRPr lang="fr-FR" sz="17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75DEAB-2303-4428-A0C8-E4033CF31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157" y="1104994"/>
            <a:ext cx="6975139" cy="34217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5B002BC-1508-4971-91C1-FC7B6A8F3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156" y="4642566"/>
            <a:ext cx="6975139" cy="16953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5C16C24-8314-4F8B-B59C-FA0EA39931EC}"/>
              </a:ext>
            </a:extLst>
          </p:cNvPr>
          <p:cNvSpPr/>
          <p:nvPr/>
        </p:nvSpPr>
        <p:spPr>
          <a:xfrm>
            <a:off x="7043221" y="3280528"/>
            <a:ext cx="3132155" cy="1065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169B59-7561-42CA-A075-BB2ACD7BB218}"/>
              </a:ext>
            </a:extLst>
          </p:cNvPr>
          <p:cNvSpPr/>
          <p:nvPr/>
        </p:nvSpPr>
        <p:spPr>
          <a:xfrm>
            <a:off x="5148781" y="5760946"/>
            <a:ext cx="1894440" cy="4723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39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Créer une demande d'assistance (2/2)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8450" y="2233310"/>
            <a:ext cx="4792756" cy="3026848"/>
          </a:xfrm>
        </p:spPr>
        <p:txBody>
          <a:bodyPr>
            <a:noAutofit/>
          </a:bodyPr>
          <a:lstStyle/>
          <a:p>
            <a:r>
              <a:rPr lang="fr-FR" sz="1800"/>
              <a:t>Vous devez renseigner les différentes informations  obligatoires du formulaire, puis cliquer sur ‘Créer’ pour finaliser la création de votre ticket.</a:t>
            </a:r>
          </a:p>
          <a:p>
            <a:r>
              <a:rPr lang="fr-FR" sz="1800"/>
              <a:t>Les champs facultatifs sont désignés par le mot ‘FACULTATIFS’. </a:t>
            </a:r>
          </a:p>
          <a:p>
            <a:r>
              <a:rPr lang="fr-FR" sz="1800"/>
              <a:t>Pour ajouter une capture d’écran , vous pouvez glisser le document dans le cadran, ou bien cliquer sur parcourir.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B8D26B-2D9B-44CF-AEFC-642EC70701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1"/>
          <a:stretch/>
        </p:blipFill>
        <p:spPr>
          <a:xfrm>
            <a:off x="5717891" y="1349830"/>
            <a:ext cx="5152219" cy="47388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021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A141F8-DD64-4EAE-BAFE-6C3010B44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Autres fonctionnalités</a:t>
            </a:r>
          </a:p>
        </p:txBody>
      </p:sp>
    </p:spTree>
    <p:extLst>
      <p:ext uri="{BB962C8B-B14F-4D97-AF65-F5344CB8AC3E}">
        <p14:creationId xmlns:p14="http://schemas.microsoft.com/office/powerpoint/2010/main" val="254510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Liste des demandes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0564" y="1302887"/>
            <a:ext cx="5061567" cy="4890094"/>
          </a:xfrm>
        </p:spPr>
        <p:txBody>
          <a:bodyPr>
            <a:noAutofit/>
          </a:bodyPr>
          <a:lstStyle/>
          <a:p>
            <a:r>
              <a:rPr lang="fr-FR" sz="1700"/>
              <a:t>Pour accéder à la liste des demandes créées : </a:t>
            </a:r>
          </a:p>
          <a:p>
            <a:pPr marL="0" indent="0">
              <a:buNone/>
            </a:pPr>
            <a:r>
              <a:rPr lang="fr-FR" sz="1700" b="1" u="sng"/>
              <a:t>Etapes 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Aller sur la page d’accueil du portail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Cliquer sur le bouton ‘</a:t>
            </a:r>
            <a:r>
              <a:rPr lang="fr-FR" sz="1700" b="1"/>
              <a:t>Mes</a:t>
            </a:r>
            <a:r>
              <a:rPr lang="fr-FR" sz="1700"/>
              <a:t> </a:t>
            </a:r>
            <a:r>
              <a:rPr lang="fr-FR" sz="1700" b="1"/>
              <a:t>demandes</a:t>
            </a:r>
            <a:r>
              <a:rPr lang="fr-FR" sz="1700"/>
              <a:t>’ situé en haut à l’extrémité droite de votre écran.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Vous êtes redirigé vers une nouvelle page qui liste toutes vos demandes créées.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/>
              <a:t>Les filtres vous permettent de filtrer les demandes : </a:t>
            </a:r>
          </a:p>
          <a:p>
            <a:pPr marL="857250" lvl="1" indent="-400050">
              <a:buFont typeface="+mj-lt"/>
              <a:buAutoNum type="alphaLcPeriod"/>
            </a:pPr>
            <a:r>
              <a:rPr lang="fr-FR" sz="1500" b="1" i="1"/>
              <a:t>Tous les états : </a:t>
            </a:r>
            <a:r>
              <a:rPr lang="fr-FR" sz="1500"/>
              <a:t>Permet de filtrer les demandes ouvertes ou clôturées.</a:t>
            </a:r>
          </a:p>
          <a:p>
            <a:pPr marL="857250" lvl="1" indent="-400050">
              <a:buFont typeface="+mj-lt"/>
              <a:buAutoNum type="alphaLcPeriod"/>
            </a:pPr>
            <a:r>
              <a:rPr lang="fr-FR" sz="1500" b="1" i="1"/>
              <a:t>Créées par moi :  </a:t>
            </a:r>
            <a:r>
              <a:rPr lang="fr-FR" sz="1500"/>
              <a:t>Permet de lister les demandes créées par vous ou sur lesquelles vous êtes participant.</a:t>
            </a:r>
          </a:p>
          <a:p>
            <a:pPr marL="857250" lvl="1" indent="-400050">
              <a:buFont typeface="+mj-lt"/>
              <a:buAutoNum type="alphaLcPeriod"/>
            </a:pPr>
            <a:r>
              <a:rPr lang="fr-FR" sz="1500" b="1" i="1"/>
              <a:t>Tout type de demande : </a:t>
            </a:r>
            <a:r>
              <a:rPr lang="fr-FR" sz="1500"/>
              <a:t>Permet de lister les demandes par application</a:t>
            </a:r>
            <a:endParaRPr lang="fr-FR" sz="1500" b="1" i="1"/>
          </a:p>
          <a:p>
            <a:pPr marL="857250" lvl="1" indent="-400050">
              <a:buFont typeface="+mj-lt"/>
              <a:buAutoNum type="alphaLcPeriod"/>
            </a:pPr>
            <a:endParaRPr lang="fr-FR" sz="1500" b="1" i="1"/>
          </a:p>
          <a:p>
            <a:pPr marL="342900" indent="-342900">
              <a:buFont typeface="+mj-lt"/>
              <a:buAutoNum type="arabicPeriod"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2F89312-A17D-48F1-BFC3-3C0BBCE78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7955" y="2140156"/>
            <a:ext cx="1763480" cy="557431"/>
          </a:xfrm>
          <a:prstGeom prst="rect">
            <a:avLst/>
          </a:prstGeom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D09E1A-C735-4412-8DF7-844096F2D09F}"/>
              </a:ext>
            </a:extLst>
          </p:cNvPr>
          <p:cNvSpPr/>
          <p:nvPr/>
        </p:nvSpPr>
        <p:spPr>
          <a:xfrm>
            <a:off x="10154517" y="2145026"/>
            <a:ext cx="1255764" cy="4932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E5DF65A-2078-4F1B-A598-0F2BA4866BD9}"/>
              </a:ext>
            </a:extLst>
          </p:cNvPr>
          <p:cNvGrpSpPr/>
          <p:nvPr/>
        </p:nvGrpSpPr>
        <p:grpSpPr>
          <a:xfrm>
            <a:off x="5350063" y="2898635"/>
            <a:ext cx="6834690" cy="2172481"/>
            <a:chOff x="5284075" y="2239630"/>
            <a:chExt cx="6834690" cy="2172481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25DAA04-E23A-4C66-B66F-047F4C254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1493"/>
            <a:stretch/>
          </p:blipFill>
          <p:spPr>
            <a:xfrm>
              <a:off x="5284075" y="2239630"/>
              <a:ext cx="6834690" cy="201393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6025D16-D77A-4E62-817A-0A3FD218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58421" y="2929157"/>
              <a:ext cx="1117040" cy="634887"/>
            </a:xfrm>
            <a:prstGeom prst="rect">
              <a:avLst/>
            </a:prstGeom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DDDA5FFD-CA59-4E02-9FF6-81B2BA291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13169" y="2929157"/>
              <a:ext cx="1117040" cy="499843"/>
            </a:xfrm>
            <a:prstGeom prst="rect">
              <a:avLst/>
            </a:prstGeom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6B75CF69-0C4B-434E-A2D2-6DC321A08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70727" y="2929157"/>
              <a:ext cx="1275340" cy="148295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E5974CD-B362-4A2E-9929-BACC6830AAAA}"/>
                </a:ext>
              </a:extLst>
            </p:cNvPr>
            <p:cNvSpPr/>
            <p:nvPr/>
          </p:nvSpPr>
          <p:spPr>
            <a:xfrm>
              <a:off x="5558421" y="2712340"/>
              <a:ext cx="1117040" cy="2288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37C981-4DD8-411D-9808-ACB39E7E136A}"/>
                </a:ext>
              </a:extLst>
            </p:cNvPr>
            <p:cNvSpPr/>
            <p:nvPr/>
          </p:nvSpPr>
          <p:spPr>
            <a:xfrm>
              <a:off x="6732023" y="2724346"/>
              <a:ext cx="1045091" cy="2048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2DAC4B-1EBF-4887-B2A9-E58D96E12C96}"/>
                </a:ext>
              </a:extLst>
            </p:cNvPr>
            <p:cNvSpPr/>
            <p:nvPr/>
          </p:nvSpPr>
          <p:spPr>
            <a:xfrm>
              <a:off x="7849063" y="2717499"/>
              <a:ext cx="1117040" cy="2048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6294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Les demandes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4833" y="1475649"/>
            <a:ext cx="4809690" cy="4890094"/>
          </a:xfrm>
        </p:spPr>
        <p:txBody>
          <a:bodyPr>
            <a:noAutofit/>
          </a:bodyPr>
          <a:lstStyle/>
          <a:p>
            <a:r>
              <a:rPr lang="fr-FR" sz="1700"/>
              <a:t>Vous pouvez consulter vos demandes à partir de la liste des demandes en cliquant sur la demande.</a:t>
            </a:r>
          </a:p>
          <a:p>
            <a:r>
              <a:rPr lang="fr-FR" sz="1700"/>
              <a:t>La page des demandes est composée 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 b="1" i="1"/>
              <a:t>Le bloc </a:t>
            </a:r>
            <a:r>
              <a:rPr lang="fr-FR" sz="1700"/>
              <a:t>‘</a:t>
            </a:r>
            <a:r>
              <a:rPr lang="fr-FR" sz="1700" b="1" i="1"/>
              <a:t>Activité</a:t>
            </a:r>
            <a:r>
              <a:rPr lang="fr-FR" sz="1700"/>
              <a:t>’: </a:t>
            </a:r>
            <a:r>
              <a:rPr lang="fr-FR" sz="1700" i="1" strike="sngStrike"/>
              <a:t>Le bloc de détail et qui permet la demande d’assistance. </a:t>
            </a:r>
            <a:r>
              <a:rPr lang="fr-FR" sz="1700" i="1"/>
              <a:t>Ce bloc affiche les champs alimentés durant la création de la demande.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 b="1" i="1"/>
              <a:t>Bloc d’action :  </a:t>
            </a:r>
            <a:r>
              <a:rPr lang="fr-FR" sz="1700" i="1"/>
              <a:t>Ce bloc </a:t>
            </a:r>
            <a:r>
              <a:rPr lang="fr-FR" sz="1700" i="1" strike="sngStrike"/>
              <a:t>groupe</a:t>
            </a:r>
            <a:r>
              <a:rPr lang="fr-FR" sz="1700" i="1"/>
              <a:t> </a:t>
            </a:r>
            <a:r>
              <a:rPr lang="fr-FR" sz="1700" i="1" strike="sngStrike"/>
              <a:t>les</a:t>
            </a:r>
            <a:r>
              <a:rPr lang="fr-FR" sz="1700" i="1"/>
              <a:t> affiche l’état (statut) de la demande et des boutons d’action comme le partage de la demande ou aussi abandonner une demande.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700" b="1" i="1"/>
              <a:t>Bloc partage : </a:t>
            </a:r>
            <a:r>
              <a:rPr lang="fr-FR" sz="1700" i="1"/>
              <a:t>Ce bloc permet de lister les participants dans le traitement de cette demande.</a:t>
            </a:r>
          </a:p>
          <a:p>
            <a:pPr marL="0" indent="0">
              <a:buNone/>
            </a:pPr>
            <a:endParaRPr lang="fr-FR" sz="15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534F8C1-08A2-4330-8EF3-8881125EDF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34"/>
          <a:stretch/>
        </p:blipFill>
        <p:spPr>
          <a:xfrm>
            <a:off x="5159108" y="2510313"/>
            <a:ext cx="6823237" cy="18373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AE78A26-BBFF-4318-9C7A-70645E3749FF}"/>
              </a:ext>
            </a:extLst>
          </p:cNvPr>
          <p:cNvSpPr/>
          <p:nvPr/>
        </p:nvSpPr>
        <p:spPr>
          <a:xfrm>
            <a:off x="5373278" y="3110845"/>
            <a:ext cx="3289955" cy="11500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4D4C08-0B09-4B09-8046-FD6E7014C974}"/>
              </a:ext>
            </a:extLst>
          </p:cNvPr>
          <p:cNvSpPr/>
          <p:nvPr/>
        </p:nvSpPr>
        <p:spPr>
          <a:xfrm>
            <a:off x="10803118" y="2686639"/>
            <a:ext cx="964049" cy="6504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BD1EB2-1CC6-4FB3-B2AB-4668B1A6E05F}"/>
              </a:ext>
            </a:extLst>
          </p:cNvPr>
          <p:cNvSpPr/>
          <p:nvPr/>
        </p:nvSpPr>
        <p:spPr>
          <a:xfrm>
            <a:off x="10803118" y="3384222"/>
            <a:ext cx="964049" cy="3110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18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COMMENTER une demande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2206" y="1480009"/>
            <a:ext cx="5054511" cy="4712972"/>
          </a:xfrm>
        </p:spPr>
        <p:txBody>
          <a:bodyPr>
            <a:noAutofit/>
          </a:bodyPr>
          <a:lstStyle/>
          <a:p>
            <a:r>
              <a:rPr lang="fr-FR" sz="1800"/>
              <a:t>Le portail d’assistance vous permet de consulter vos demandes et d’ajouter des commentaires à demandes d’assistances et vos demandes d’accès.</a:t>
            </a:r>
          </a:p>
          <a:p>
            <a:r>
              <a:rPr lang="fr-FR" sz="1800"/>
              <a:t>Pour ajouter un commentaire :</a:t>
            </a:r>
          </a:p>
          <a:p>
            <a:pPr marL="0" indent="0">
              <a:buNone/>
            </a:pPr>
            <a:r>
              <a:rPr lang="fr-FR" sz="1800" b="1" u="sng"/>
              <a:t>Etapes 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Aller sur la liste des demandes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votre demande.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La page de la demande apparait , ensuite vous pouvez saisir votre commentaire ou ajouter une pièce jointe.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Ajouter</a:t>
            </a:r>
            <a:r>
              <a:rPr lang="fr-FR" sz="1800"/>
              <a:t>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/>
              <a:t>Les commentaires sont visible instantanément par l’équipe support.</a:t>
            </a:r>
          </a:p>
          <a:p>
            <a:pPr marL="342900" indent="-342900">
              <a:buFont typeface="+mj-lt"/>
              <a:buAutoNum type="arabicPeriod"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  <a:p>
            <a:pPr marL="342900" indent="-342900">
              <a:buFont typeface="+mj-lt"/>
              <a:buAutoNum type="arabicPeriod"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26</a:t>
            </a:fld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D61E5653-4FB4-404D-A3A8-3A74E7F42D1D}"/>
              </a:ext>
            </a:extLst>
          </p:cNvPr>
          <p:cNvGrpSpPr/>
          <p:nvPr/>
        </p:nvGrpSpPr>
        <p:grpSpPr>
          <a:xfrm>
            <a:off x="5468210" y="2663286"/>
            <a:ext cx="7136443" cy="2099721"/>
            <a:chOff x="4911364" y="2712132"/>
            <a:chExt cx="7136443" cy="209972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2FE88A4-973C-479C-BBF5-67EBCAFB2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1364" y="2712132"/>
              <a:ext cx="7136443" cy="209972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B7E30D9-E1D0-4FF6-9425-838DBE6533AF}"/>
                </a:ext>
              </a:extLst>
            </p:cNvPr>
            <p:cNvSpPr/>
            <p:nvPr/>
          </p:nvSpPr>
          <p:spPr>
            <a:xfrm>
              <a:off x="5420413" y="3120273"/>
              <a:ext cx="377072" cy="1355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67362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Partager une demande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7048" y="1560411"/>
            <a:ext cx="4792756" cy="440316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z="1800"/>
              <a:t>Le portail d’assistance vous permet de partager les demandes avec des personnes tiers. </a:t>
            </a:r>
          </a:p>
          <a:p>
            <a:r>
              <a:rPr lang="fr-FR" sz="1800"/>
              <a:t>Pour partager cette demande vous devez : </a:t>
            </a:r>
          </a:p>
          <a:p>
            <a:pPr marL="0" indent="0">
              <a:buNone/>
            </a:pPr>
            <a:r>
              <a:rPr lang="fr-FR" sz="1800" b="1" u="sng"/>
              <a:t>Etapes : 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Partager</a:t>
            </a:r>
            <a:r>
              <a:rPr lang="fr-FR" sz="1800"/>
              <a:t>’, une pop-up apparait. 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Saisir l’adresse mail de la personne tiers.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Partager</a:t>
            </a:r>
            <a:r>
              <a:rPr lang="fr-FR" sz="1800"/>
              <a:t>’.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/>
              <a:t>Après le partage, la personne tiers recevra un mail pour consulter le mail.</a:t>
            </a:r>
          </a:p>
          <a:p>
            <a:pPr marL="0" indent="0">
              <a:buNone/>
            </a:pPr>
            <a:endParaRPr lang="fr-FR" sz="180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94B9644-06C7-4A67-979B-A4918C90F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84" y="2712132"/>
            <a:ext cx="7136443" cy="20997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2E3E6F7-7FFF-4608-96D0-1337196F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006" y="3255804"/>
            <a:ext cx="2153533" cy="124678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156366B-693B-4D18-8721-FF2DF8F1472A}"/>
              </a:ext>
            </a:extLst>
          </p:cNvPr>
          <p:cNvSpPr/>
          <p:nvPr/>
        </p:nvSpPr>
        <p:spPr>
          <a:xfrm>
            <a:off x="9888718" y="4185501"/>
            <a:ext cx="556181" cy="1979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73C760-EF20-48E6-9E2D-6F4F89DBD70C}"/>
              </a:ext>
            </a:extLst>
          </p:cNvPr>
          <p:cNvSpPr/>
          <p:nvPr/>
        </p:nvSpPr>
        <p:spPr>
          <a:xfrm>
            <a:off x="10700994" y="3063711"/>
            <a:ext cx="556181" cy="1638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36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ABANDONNER une demande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5901" y="2176069"/>
            <a:ext cx="4792756" cy="3171845"/>
          </a:xfrm>
        </p:spPr>
        <p:txBody>
          <a:bodyPr>
            <a:noAutofit/>
          </a:bodyPr>
          <a:lstStyle/>
          <a:p>
            <a:r>
              <a:rPr lang="fr-FR" sz="1800"/>
              <a:t>Pour abandonner une demande vous devez : </a:t>
            </a:r>
          </a:p>
          <a:p>
            <a:pPr marL="0" indent="0">
              <a:buNone/>
            </a:pPr>
            <a:r>
              <a:rPr lang="fr-FR" sz="1800" b="1" u="sng"/>
              <a:t>Etapes :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Abandonner</a:t>
            </a:r>
            <a:r>
              <a:rPr lang="fr-FR" sz="1800"/>
              <a:t>’, une pop-up apparait.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Saisir le commentaire d’abandon.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Abandonner</a:t>
            </a:r>
            <a:r>
              <a:rPr lang="fr-FR" sz="1800"/>
              <a:t>’.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800"/>
              <a:t>L’ état de la demande passe au statut ‘</a:t>
            </a:r>
            <a:r>
              <a:rPr lang="fr-FR" sz="1800" b="1"/>
              <a:t>Clôturé</a:t>
            </a:r>
            <a:r>
              <a:rPr lang="fr-FR" sz="1800"/>
              <a:t>’.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250A57-799F-4385-93B4-BB840C6843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34"/>
          <a:stretch/>
        </p:blipFill>
        <p:spPr>
          <a:xfrm>
            <a:off x="5158657" y="2510313"/>
            <a:ext cx="6823237" cy="18373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5D19023-BC4D-47F2-82B2-CBDA689CC115}"/>
              </a:ext>
            </a:extLst>
          </p:cNvPr>
          <p:cNvSpPr/>
          <p:nvPr/>
        </p:nvSpPr>
        <p:spPr>
          <a:xfrm>
            <a:off x="10776386" y="3139126"/>
            <a:ext cx="556181" cy="167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6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8529" y="642851"/>
            <a:ext cx="10474038" cy="493223"/>
          </a:xfrm>
        </p:spPr>
        <p:txBody>
          <a:bodyPr/>
          <a:lstStyle/>
          <a:p>
            <a:r>
              <a:rPr lang="fr-FR"/>
              <a:t>Rejeter la solution d’une demande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D744559-5EE2-4BAD-9984-9D8C0A80DD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43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675559B-FCD8-48FB-B930-2CA03461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Contexte</a:t>
            </a:r>
          </a:p>
        </p:txBody>
      </p:sp>
    </p:spTree>
    <p:extLst>
      <p:ext uri="{BB962C8B-B14F-4D97-AF65-F5344CB8AC3E}">
        <p14:creationId xmlns:p14="http://schemas.microsoft.com/office/powerpoint/2010/main" val="42139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Création des demandes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8529" y="642851"/>
            <a:ext cx="10474038" cy="493223"/>
          </a:xfrm>
        </p:spPr>
        <p:txBody>
          <a:bodyPr/>
          <a:lstStyle/>
          <a:p>
            <a:r>
              <a:rPr lang="fr-FR"/>
              <a:t>Clôturer demande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D744559-5EE2-4BAD-9984-9D8C0A80DD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278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34F0BD-26FD-465B-809F-8CEBD3A4AA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fr-FR"/>
            </a:br>
            <a:r>
              <a:rPr lang="fr-FR"/>
              <a:t>Vos questions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0EBCB2-A50C-48CC-A944-897B11FE18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54268F-31DF-41AE-AA76-07D7F4C96A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6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Eléments Calendaires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7888" y="1960563"/>
            <a:ext cx="10455275" cy="39877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Le nouveau Portail d’Assistance est utilisé par le Centre de Services </a:t>
            </a:r>
            <a:r>
              <a:rPr lang="fr-FR" b="1">
                <a:solidFill>
                  <a:srgbClr val="A9CA4C"/>
                </a:solidFill>
              </a:rPr>
              <a:t>à partir du 15 juin 2021</a:t>
            </a:r>
            <a:r>
              <a:rPr lang="fr-FR"/>
              <a:t>.</a:t>
            </a:r>
          </a:p>
          <a:p>
            <a:endParaRPr lang="fr-FR"/>
          </a:p>
          <a:p>
            <a:r>
              <a:rPr lang="fr-FR"/>
              <a:t>Seules les demandes non clôturées à cette date dans l’ancien outil seront reprises dans le nouvel outil d’assistance.</a:t>
            </a:r>
          </a:p>
          <a:p>
            <a:pPr lvl="1">
              <a:buChar char="•"/>
            </a:pPr>
            <a:r>
              <a:rPr lang="fr-FR"/>
              <a:t>Les demandes "en cours de traitement" et "traitée" sont disponibles dans le nouvel outil</a:t>
            </a:r>
          </a:p>
          <a:p>
            <a:pPr marL="0" indent="0">
              <a:buNone/>
            </a:pPr>
            <a:endParaRPr lang="fr-FR"/>
          </a:p>
          <a:p>
            <a:r>
              <a:rPr lang="fr-FR"/>
              <a:t>A partir de cette date, toute demande utilisateur sera tracée dans cet outil, pour un meilleur suivi.</a:t>
            </a:r>
          </a:p>
          <a:p>
            <a:pPr marL="0" indent="0">
              <a:buNone/>
            </a:pPr>
            <a:endParaRPr lang="fr-FR"/>
          </a:p>
          <a:p>
            <a:endParaRPr lang="fr-FR"/>
          </a:p>
          <a:p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54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A141F8-DD64-4EAE-BAFE-6C3010B44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Accès aux portails d’assistance</a:t>
            </a:r>
          </a:p>
        </p:txBody>
      </p:sp>
    </p:spTree>
    <p:extLst>
      <p:ext uri="{BB962C8B-B14F-4D97-AF65-F5344CB8AC3E}">
        <p14:creationId xmlns:p14="http://schemas.microsoft.com/office/powerpoint/2010/main" val="99308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Accès aux portails d’assistance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Accès au portail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1953" y="1356608"/>
            <a:ext cx="11028219" cy="44480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1800"/>
              <a:t>Pour accéder au portail d’assistance, vous devez vous connecter sur un navigateur Web et se rendre sur l’adresse suivante : </a:t>
            </a:r>
          </a:p>
          <a:p>
            <a:pPr marL="0" indent="0">
              <a:buNone/>
            </a:pPr>
            <a:endParaRPr lang="fr-FR"/>
          </a:p>
          <a:p>
            <a:r>
              <a:rPr lang="fr-FR" sz="1800"/>
              <a:t>Lien du portail d’assistance :</a:t>
            </a:r>
          </a:p>
          <a:p>
            <a:pPr marL="0" indent="0" algn="ctr">
              <a:buNone/>
            </a:pPr>
            <a:r>
              <a:rPr lang="fr-FR" b="1">
                <a:hlinkClick r:id="rId2"/>
              </a:rPr>
              <a:t>https://cds-travail-preprod.kleegroup.com/jira/servicedesk/customer/user/login</a:t>
            </a:r>
            <a:endParaRPr lang="fr-FR" b="1"/>
          </a:p>
          <a:p>
            <a:pPr marL="0" indent="0">
              <a:buNone/>
            </a:pPr>
            <a:endParaRPr lang="fr-FR" b="1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46DB0093-C6E8-4A2D-9325-2916A28F2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118" y="1917747"/>
            <a:ext cx="566349" cy="5663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585F1AE-F46D-4B17-BEF7-A93C284B6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001" y="1917747"/>
            <a:ext cx="566349" cy="56634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654A6C8-B146-49FF-B20A-EBF3D58D4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535" y="1917747"/>
            <a:ext cx="652852" cy="65343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5C58E74-BF9E-4BB1-A6C0-401D00FE66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2311" y="3227743"/>
            <a:ext cx="7147378" cy="28846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358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4A141F8-DD64-4EAE-BAFE-6C3010B445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</p:spTree>
    <p:extLst>
      <p:ext uri="{BB962C8B-B14F-4D97-AF65-F5344CB8AC3E}">
        <p14:creationId xmlns:p14="http://schemas.microsoft.com/office/powerpoint/2010/main" val="3726107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Se connecter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8981" y="1995452"/>
            <a:ext cx="4254440" cy="35750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1800"/>
              <a:t>Pour se connecter au portail d’assistance, vous devez suivre les étapes suivantes :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Saisir l’adresse mail 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Saisir le mot de passe associé à votre email.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Cocher ‘Rester connecté’ si vous souhaitez être reconnu à chaque connexion.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le bouton ‘</a:t>
            </a:r>
            <a:r>
              <a:rPr lang="fr-FR" sz="1800" b="1" i="1"/>
              <a:t>Se connecter</a:t>
            </a:r>
            <a:r>
              <a:rPr lang="fr-FR" sz="1800"/>
              <a:t>’.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AA6F77-3889-438F-A208-B71E7DEA1A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08" t="33617" r="2204" b="22370"/>
          <a:stretch/>
        </p:blipFill>
        <p:spPr>
          <a:xfrm>
            <a:off x="5919536" y="2466472"/>
            <a:ext cx="5594685" cy="21656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Heptagone 8">
            <a:extLst>
              <a:ext uri="{FF2B5EF4-FFF2-40B4-BE49-F238E27FC236}">
                <a16:creationId xmlns:a16="http://schemas.microsoft.com/office/drawing/2014/main" id="{52CD99BB-9403-4B0E-BEB1-AFED68B386D8}"/>
              </a:ext>
            </a:extLst>
          </p:cNvPr>
          <p:cNvSpPr/>
          <p:nvPr/>
        </p:nvSpPr>
        <p:spPr>
          <a:xfrm>
            <a:off x="10911913" y="2548727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0" name="Heptagone 9">
            <a:extLst>
              <a:ext uri="{FF2B5EF4-FFF2-40B4-BE49-F238E27FC236}">
                <a16:creationId xmlns:a16="http://schemas.microsoft.com/office/drawing/2014/main" id="{D1C69449-4A10-41CD-8E16-5568B6483F4E}"/>
              </a:ext>
            </a:extLst>
          </p:cNvPr>
          <p:cNvSpPr/>
          <p:nvPr/>
        </p:nvSpPr>
        <p:spPr>
          <a:xfrm>
            <a:off x="10911912" y="3064118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D4449B25-701F-4AE7-A7FE-B40F8709FCB0}"/>
              </a:ext>
            </a:extLst>
          </p:cNvPr>
          <p:cNvSpPr/>
          <p:nvPr/>
        </p:nvSpPr>
        <p:spPr>
          <a:xfrm>
            <a:off x="10911911" y="3590442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  <p:sp>
        <p:nvSpPr>
          <p:cNvPr id="12" name="Heptagone 11">
            <a:extLst>
              <a:ext uri="{FF2B5EF4-FFF2-40B4-BE49-F238E27FC236}">
                <a16:creationId xmlns:a16="http://schemas.microsoft.com/office/drawing/2014/main" id="{45BF7BA3-381D-4EF6-BFAA-296F5B880B0D}"/>
              </a:ext>
            </a:extLst>
          </p:cNvPr>
          <p:cNvSpPr/>
          <p:nvPr/>
        </p:nvSpPr>
        <p:spPr>
          <a:xfrm>
            <a:off x="5534160" y="3429000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18421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5DD93FE-0C08-431F-B8D5-782685793C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Authentification usagers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630F3-B85E-4065-B1DB-B3113B90A8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Réinitialisation du Mot de passe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C30761-CFDB-4B49-B43D-426B343E6B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7742" y="1502229"/>
            <a:ext cx="5085581" cy="421277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1800"/>
              <a:t>Si vous avez oublier votre mot de passe, vous pouvez le réinitialiser.</a:t>
            </a:r>
          </a:p>
          <a:p>
            <a:pPr marL="0" indent="0">
              <a:buNone/>
            </a:pPr>
            <a:r>
              <a:rPr lang="fr-FR" sz="1800" b="1" u="sng"/>
              <a:t>Etapes :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Mot de passe oublié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Une nouvelle page s’affiche. Saisir votre adresse mail.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Cliquer sur ‘</a:t>
            </a:r>
            <a:r>
              <a:rPr lang="fr-FR" sz="1800" b="1" i="1"/>
              <a:t>Réinitialiser mon mot de passe</a:t>
            </a:r>
            <a:r>
              <a:rPr lang="fr-FR" sz="1800"/>
              <a:t>’.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/>
              <a:t>Vous </a:t>
            </a:r>
            <a:r>
              <a:rPr lang="fr-FR" sz="1800" b="1">
                <a:solidFill>
                  <a:srgbClr val="A9CA4C"/>
                </a:solidFill>
              </a:rPr>
              <a:t>recevrez un mail </a:t>
            </a:r>
            <a:r>
              <a:rPr lang="fr-FR" sz="1800"/>
              <a:t>qui contient un lien de réinitialisation et qui vous permettra de définir votre nouveau mot de passe pour se reconnecter sur le portail d’assistance.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C76CE8-8D20-4D30-A530-CE68FC05A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7B3BD4-EFEA-49DC-BC2E-04F282F7685A}" type="datetime1">
              <a:rPr lang="fr-FR" smtClean="0"/>
              <a:t>11/06/2021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EB0B6-7F42-425D-B0B4-CB1F3D485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04EC97F-BCAD-4EF2-AA5F-4044224B73A7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E5A1F0C-3064-497C-B83C-5440AF4D13CF}"/>
              </a:ext>
            </a:extLst>
          </p:cNvPr>
          <p:cNvGrpSpPr/>
          <p:nvPr/>
        </p:nvGrpSpPr>
        <p:grpSpPr>
          <a:xfrm>
            <a:off x="6095999" y="1624286"/>
            <a:ext cx="5085581" cy="1968612"/>
            <a:chOff x="6096000" y="1502229"/>
            <a:chExt cx="5085581" cy="196861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AA1CB12-B36F-414C-9C28-1D33A8BC3F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908" t="33617" r="2204" b="22370"/>
            <a:stretch/>
          </p:blipFill>
          <p:spPr>
            <a:xfrm>
              <a:off x="6096000" y="1502229"/>
              <a:ext cx="5085581" cy="196861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A82313-C28F-4F2C-BD25-AAE55F6CE640}"/>
                </a:ext>
              </a:extLst>
            </p:cNvPr>
            <p:cNvSpPr/>
            <p:nvPr/>
          </p:nvSpPr>
          <p:spPr>
            <a:xfrm>
              <a:off x="6096000" y="2935706"/>
              <a:ext cx="1383631" cy="21656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B647774-C562-47BA-A141-D4A726D8A543}"/>
              </a:ext>
            </a:extLst>
          </p:cNvPr>
          <p:cNvGrpSpPr/>
          <p:nvPr/>
        </p:nvGrpSpPr>
        <p:grpSpPr>
          <a:xfrm>
            <a:off x="6095999" y="4060609"/>
            <a:ext cx="5085581" cy="1268418"/>
            <a:chOff x="6095999" y="3538247"/>
            <a:chExt cx="5085581" cy="1268418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0D36981-C55A-40EE-9DAA-09127C7BC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3538247"/>
              <a:ext cx="5085581" cy="12684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81C66A-2C2D-4524-B513-5450E5A32D0D}"/>
                </a:ext>
              </a:extLst>
            </p:cNvPr>
            <p:cNvSpPr/>
            <p:nvPr/>
          </p:nvSpPr>
          <p:spPr>
            <a:xfrm>
              <a:off x="6208296" y="4446202"/>
              <a:ext cx="1636293" cy="265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Heptagone 12">
            <a:extLst>
              <a:ext uri="{FF2B5EF4-FFF2-40B4-BE49-F238E27FC236}">
                <a16:creationId xmlns:a16="http://schemas.microsoft.com/office/drawing/2014/main" id="{C2EC0661-BAFD-466C-BF01-ACAA19EE3433}"/>
              </a:ext>
            </a:extLst>
          </p:cNvPr>
          <p:cNvSpPr/>
          <p:nvPr/>
        </p:nvSpPr>
        <p:spPr>
          <a:xfrm>
            <a:off x="7634036" y="2841195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1</a:t>
            </a:r>
          </a:p>
        </p:txBody>
      </p:sp>
      <p:sp>
        <p:nvSpPr>
          <p:cNvPr id="14" name="Heptagone 13">
            <a:extLst>
              <a:ext uri="{FF2B5EF4-FFF2-40B4-BE49-F238E27FC236}">
                <a16:creationId xmlns:a16="http://schemas.microsoft.com/office/drawing/2014/main" id="{E50E4CFE-7A0A-46DF-A98D-7F50437DAA3C}"/>
              </a:ext>
            </a:extLst>
          </p:cNvPr>
          <p:cNvSpPr/>
          <p:nvPr/>
        </p:nvSpPr>
        <p:spPr>
          <a:xfrm>
            <a:off x="10647218" y="4058942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2</a:t>
            </a:r>
          </a:p>
        </p:txBody>
      </p:sp>
      <p:sp>
        <p:nvSpPr>
          <p:cNvPr id="15" name="Heptagone 14">
            <a:extLst>
              <a:ext uri="{FF2B5EF4-FFF2-40B4-BE49-F238E27FC236}">
                <a16:creationId xmlns:a16="http://schemas.microsoft.com/office/drawing/2014/main" id="{D13A673E-A482-43C6-81DD-692E5D8302B2}"/>
              </a:ext>
            </a:extLst>
          </p:cNvPr>
          <p:cNvSpPr/>
          <p:nvPr/>
        </p:nvSpPr>
        <p:spPr>
          <a:xfrm>
            <a:off x="10647218" y="4800578"/>
            <a:ext cx="421105" cy="433136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9848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Page_Introduction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que Klee Group_v05.pptx" id="{9A3772A3-D689-44FC-B46C-93C203F89DC8}" vid="{2978FF94-D821-4785-A8BA-11D78351E3AA}"/>
    </a:ext>
  </a:extLst>
</a:theme>
</file>

<file path=ppt/theme/theme2.xml><?xml version="1.0" encoding="utf-8"?>
<a:theme xmlns:a="http://schemas.openxmlformats.org/drawingml/2006/main" name="2_Contenu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que Klee Group_v05.pptx" id="{9A3772A3-D689-44FC-B46C-93C203F89DC8}" vid="{2978FF94-D821-4785-A8BA-11D78351E3AA}"/>
    </a:ext>
  </a:extLst>
</a:theme>
</file>

<file path=ppt/theme/theme3.xml><?xml version="1.0" encoding="utf-8"?>
<a:theme xmlns:a="http://schemas.openxmlformats.org/drawingml/2006/main" name="4_Contenu_Colonnes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Références_Clients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Présentation_Equipes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Contenu_et_Image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Contact">
  <a:themeElements>
    <a:clrScheme name="Klee Conseil">
      <a:dk1>
        <a:srgbClr val="000000"/>
      </a:dk1>
      <a:lt1>
        <a:sysClr val="window" lastClr="FFFFFF"/>
      </a:lt1>
      <a:dk2>
        <a:srgbClr val="A9CA4C"/>
      </a:dk2>
      <a:lt2>
        <a:srgbClr val="2B478B"/>
      </a:lt2>
      <a:accent1>
        <a:srgbClr val="000000"/>
      </a:accent1>
      <a:accent2>
        <a:srgbClr val="595C14"/>
      </a:accent2>
      <a:accent3>
        <a:srgbClr val="767A1B"/>
      </a:accent3>
      <a:accent4>
        <a:srgbClr val="9DA833"/>
      </a:accent4>
      <a:accent5>
        <a:srgbClr val="D7DD5B"/>
      </a:accent5>
      <a:accent6>
        <a:srgbClr val="E7EAA7"/>
      </a:accent6>
      <a:hlink>
        <a:srgbClr val="B276FF"/>
      </a:hlink>
      <a:folHlink>
        <a:srgbClr val="CBA3FF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c49060a-1003-497b-a015-5716dc5ea966">
      <UserInfo>
        <DisplayName>Hasret YILDIZTURAN</DisplayName>
        <AccountId>29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5DEF37C493874CB06C6845CED8D14E" ma:contentTypeVersion="9" ma:contentTypeDescription="Crée un document." ma:contentTypeScope="" ma:versionID="2f2bc17d1637494fdbfa7f9ff42f6098">
  <xsd:schema xmlns:xsd="http://www.w3.org/2001/XMLSchema" xmlns:xs="http://www.w3.org/2001/XMLSchema" xmlns:p="http://schemas.microsoft.com/office/2006/metadata/properties" xmlns:ns2="0933f0ae-2bf8-4fb4-9ced-e52043d95aa2" xmlns:ns3="ac49060a-1003-497b-a015-5716dc5ea966" targetNamespace="http://schemas.microsoft.com/office/2006/metadata/properties" ma:root="true" ma:fieldsID="78d546089cbdab2aebe21b572fccbc0b" ns2:_="" ns3:_="">
    <xsd:import namespace="0933f0ae-2bf8-4fb4-9ced-e52043d95aa2"/>
    <xsd:import namespace="ac49060a-1003-497b-a015-5716dc5ea9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3f0ae-2bf8-4fb4-9ced-e52043d95a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9060a-1003-497b-a015-5716dc5ea96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A39577-07FD-4CE7-BD39-3B7CE9C8118F}">
  <ds:schemaRefs>
    <ds:schemaRef ds:uri="0933f0ae-2bf8-4fb4-9ced-e52043d95aa2"/>
    <ds:schemaRef ds:uri="ac49060a-1003-497b-a015-5716dc5ea96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F9F32FC-C7D3-4EDB-B122-F7DB367DA5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A1B8BB-2036-44FE-9203-8AC642639D10}">
  <ds:schemaRefs>
    <ds:schemaRef ds:uri="0933f0ae-2bf8-4fb4-9ced-e52043d95aa2"/>
    <ds:schemaRef ds:uri="ac49060a-1003-497b-a015-5716dc5ea96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1683</Words>
  <Application>Microsoft Office PowerPoint</Application>
  <PresentationFormat>Grand écran</PresentationFormat>
  <Paragraphs>256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31</vt:i4>
      </vt:variant>
    </vt:vector>
  </HeadingPairs>
  <TitlesOfParts>
    <vt:vector size="45" baseType="lpstr">
      <vt:lpstr>Arial</vt:lpstr>
      <vt:lpstr>Calibri</vt:lpstr>
      <vt:lpstr>Montserrat</vt:lpstr>
      <vt:lpstr>Montserrat Black</vt:lpstr>
      <vt:lpstr>Montserrat ExtraBold</vt:lpstr>
      <vt:lpstr>Montserrat Medium</vt:lpstr>
      <vt:lpstr>Montserrat SemiBold</vt:lpstr>
      <vt:lpstr>1_Page_Introduction</vt:lpstr>
      <vt:lpstr>2_Contenu</vt:lpstr>
      <vt:lpstr>4_Contenu_Colonnes</vt:lpstr>
      <vt:lpstr>5_Références_Clients</vt:lpstr>
      <vt:lpstr>6_Présentation_Equipes</vt:lpstr>
      <vt:lpstr>3_Contenu_et_Image</vt:lpstr>
      <vt:lpstr>8_Contact</vt:lpstr>
      <vt:lpstr>CDS DGEFP et DNUM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Vos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Chloé POTIER</dc:creator>
  <cp:lastModifiedBy>Emma LE GROS</cp:lastModifiedBy>
  <cp:revision>1</cp:revision>
  <dcterms:created xsi:type="dcterms:W3CDTF">2021-02-01T09:06:38Z</dcterms:created>
  <dcterms:modified xsi:type="dcterms:W3CDTF">2021-06-11T14:14:18Z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0x010100985DEF37C493874CB06C6845CED8D14E</vt:lpwstr>
  </property>
</Properties>
</file>